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6" r:id="rId4"/>
    <p:sldId id="277" r:id="rId5"/>
    <p:sldId id="261" r:id="rId6"/>
    <p:sldId id="278" r:id="rId7"/>
    <p:sldId id="279" r:id="rId8"/>
    <p:sldId id="280" r:id="rId9"/>
    <p:sldId id="281" r:id="rId10"/>
    <p:sldId id="283" r:id="rId11"/>
    <p:sldId id="284" r:id="rId12"/>
    <p:sldId id="285" r:id="rId13"/>
    <p:sldId id="286" r:id="rId14"/>
    <p:sldId id="296" r:id="rId15"/>
    <p:sldId id="287" r:id="rId16"/>
    <p:sldId id="282" r:id="rId17"/>
    <p:sldId id="288" r:id="rId18"/>
    <p:sldId id="294" r:id="rId19"/>
    <p:sldId id="289" r:id="rId20"/>
    <p:sldId id="295" r:id="rId21"/>
    <p:sldId id="290" r:id="rId22"/>
    <p:sldId id="291" r:id="rId23"/>
    <p:sldId id="292" r:id="rId24"/>
    <p:sldId id="293" r:id="rId25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DF1"/>
          </a:solidFill>
        </a:fill>
      </a:tcStyle>
    </a:wholeTbl>
    <a:band2H>
      <a:tcTxStyle/>
      <a:tcStyle>
        <a:tcBdr/>
        <a:fill>
          <a:solidFill>
            <a:srgbClr val="EBEFF8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BEFF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rgbClr val="EBEFF8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8CC"/>
          </a:solidFill>
        </a:fill>
      </a:tcStyle>
    </a:wholeTbl>
    <a:band2H>
      <a:tcTxStyle/>
      <a:tcStyle>
        <a:tcBdr/>
        <a:fill>
          <a:solidFill>
            <a:srgbClr val="FFEDE7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4CBCA"/>
          </a:solidFill>
        </a:fill>
      </a:tcStyle>
    </a:wholeTbl>
    <a:band2H>
      <a:tcTxStyle/>
      <a:tcStyle>
        <a:tcBdr/>
        <a:fill>
          <a:solidFill>
            <a:srgbClr val="F2E7E7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6D8"/>
          </a:solidFill>
        </a:fill>
      </a:tcStyle>
    </a:wholeTbl>
    <a:band2H>
      <a:tcTxStyle/>
      <a:tcStyle>
        <a:tcBdr/>
        <a:fill>
          <a:solidFill>
            <a:srgbClr val="EBECEC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94695"/>
  </p:normalViewPr>
  <p:slideViewPr>
    <p:cSldViewPr snapToGrid="0" snapToObjects="1">
      <p:cViewPr varScale="1">
        <p:scale>
          <a:sx n="146" d="100"/>
          <a:sy n="146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pewinternet.org/?post_type=dataset" TargetMode="Externa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image" Target="../media/image16.png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image" Target="../media/image22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pewinternet.org/?post_type=dataset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image" Target="../media/image18.tiff"/></Relationships>
</file>

<file path=ppt/diagrams/_rels/drawing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image" Target="../media/image2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BEA49A-38C5-1F48-836B-5CA2C1F7E5F4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BD2E0EC-62BB-FE4E-910C-FC604E317740}">
      <dgm:prSet/>
      <dgm:spPr/>
      <dgm:t>
        <a:bodyPr/>
        <a:lstStyle/>
        <a:p>
          <a:pPr algn="ctr"/>
          <a:r>
            <a:rPr lang="en-US" b="0" i="0" baseline="0"/>
            <a:t>INTRODUCTION</a:t>
          </a:r>
          <a:endParaRPr lang="en-US"/>
        </a:p>
      </dgm:t>
    </dgm:pt>
    <dgm:pt modelId="{18A8CDC7-C05C-0E4B-AE61-6056DA4F8017}" type="parTrans" cxnId="{5B6691E1-E2D0-4248-8BD8-737E02DF9AF3}">
      <dgm:prSet/>
      <dgm:spPr/>
      <dgm:t>
        <a:bodyPr/>
        <a:lstStyle/>
        <a:p>
          <a:pPr algn="ctr"/>
          <a:endParaRPr lang="en-US"/>
        </a:p>
      </dgm:t>
    </dgm:pt>
    <dgm:pt modelId="{9C8F3A31-F39A-6148-95F3-DBA8739A6800}" type="sibTrans" cxnId="{5B6691E1-E2D0-4248-8BD8-737E02DF9AF3}">
      <dgm:prSet/>
      <dgm:spPr/>
      <dgm:t>
        <a:bodyPr/>
        <a:lstStyle/>
        <a:p>
          <a:pPr algn="ctr"/>
          <a:endParaRPr lang="en-US"/>
        </a:p>
      </dgm:t>
    </dgm:pt>
    <dgm:pt modelId="{248C3DBF-53FB-774F-8FC5-1CF966718365}">
      <dgm:prSet/>
      <dgm:spPr/>
      <dgm:t>
        <a:bodyPr/>
        <a:lstStyle/>
        <a:p>
          <a:pPr algn="ctr"/>
          <a:r>
            <a:rPr lang="en-US" b="0" i="0" baseline="0"/>
            <a:t>CONTEXT</a:t>
          </a:r>
          <a:endParaRPr lang="en-US"/>
        </a:p>
      </dgm:t>
    </dgm:pt>
    <dgm:pt modelId="{929ADFDC-94E9-A64B-9130-811DCD7C36B7}" type="parTrans" cxnId="{0E8F293E-A84F-D740-B05D-3D9D401B2225}">
      <dgm:prSet/>
      <dgm:spPr/>
      <dgm:t>
        <a:bodyPr/>
        <a:lstStyle/>
        <a:p>
          <a:pPr algn="ctr"/>
          <a:endParaRPr lang="en-US"/>
        </a:p>
      </dgm:t>
    </dgm:pt>
    <dgm:pt modelId="{E03C9119-8CE4-6A4B-B0B5-FCB1CD512296}" type="sibTrans" cxnId="{0E8F293E-A84F-D740-B05D-3D9D401B2225}">
      <dgm:prSet/>
      <dgm:spPr/>
      <dgm:t>
        <a:bodyPr/>
        <a:lstStyle/>
        <a:p>
          <a:pPr algn="ctr"/>
          <a:endParaRPr lang="en-US"/>
        </a:p>
      </dgm:t>
    </dgm:pt>
    <dgm:pt modelId="{A69F1EA8-DCBF-0143-A038-CB50E2EDCAA7}">
      <dgm:prSet/>
      <dgm:spPr/>
      <dgm:t>
        <a:bodyPr/>
        <a:lstStyle/>
        <a:p>
          <a:pPr algn="ctr"/>
          <a:r>
            <a:rPr lang="en-US" b="0" i="0" baseline="0"/>
            <a:t>THE DATA</a:t>
          </a:r>
          <a:endParaRPr lang="en-US"/>
        </a:p>
      </dgm:t>
    </dgm:pt>
    <dgm:pt modelId="{B5FDF596-9E06-6243-9DD5-1445FEBA9A9D}" type="parTrans" cxnId="{D28AB242-BDC7-6644-8F48-7E311A1E476C}">
      <dgm:prSet/>
      <dgm:spPr/>
      <dgm:t>
        <a:bodyPr/>
        <a:lstStyle/>
        <a:p>
          <a:pPr algn="ctr"/>
          <a:endParaRPr lang="en-US"/>
        </a:p>
      </dgm:t>
    </dgm:pt>
    <dgm:pt modelId="{F6D318B6-2D65-4B4D-88B4-89186A716154}" type="sibTrans" cxnId="{D28AB242-BDC7-6644-8F48-7E311A1E476C}">
      <dgm:prSet/>
      <dgm:spPr/>
      <dgm:t>
        <a:bodyPr/>
        <a:lstStyle/>
        <a:p>
          <a:pPr algn="ctr"/>
          <a:endParaRPr lang="en-US"/>
        </a:p>
      </dgm:t>
    </dgm:pt>
    <dgm:pt modelId="{EFC5A92B-F51A-1145-A723-5A6F2565B4A2}">
      <dgm:prSet/>
      <dgm:spPr/>
      <dgm:t>
        <a:bodyPr/>
        <a:lstStyle/>
        <a:p>
          <a:pPr algn="ctr"/>
          <a:r>
            <a:rPr lang="en-US" b="0" i="0" baseline="0"/>
            <a:t>EXPLORATORY DATA ANALYSIS</a:t>
          </a:r>
          <a:endParaRPr lang="en-US"/>
        </a:p>
      </dgm:t>
    </dgm:pt>
    <dgm:pt modelId="{EDA8F8B0-3563-0A40-B709-D83C2151AC57}" type="parTrans" cxnId="{EBD42311-07FA-6742-9D1F-245B4939F19A}">
      <dgm:prSet/>
      <dgm:spPr/>
      <dgm:t>
        <a:bodyPr/>
        <a:lstStyle/>
        <a:p>
          <a:pPr algn="ctr"/>
          <a:endParaRPr lang="en-US"/>
        </a:p>
      </dgm:t>
    </dgm:pt>
    <dgm:pt modelId="{3AA65BFE-CDBF-AC4D-990A-37F1EC4A3A74}" type="sibTrans" cxnId="{EBD42311-07FA-6742-9D1F-245B4939F19A}">
      <dgm:prSet/>
      <dgm:spPr/>
      <dgm:t>
        <a:bodyPr/>
        <a:lstStyle/>
        <a:p>
          <a:pPr algn="ctr"/>
          <a:endParaRPr lang="en-US"/>
        </a:p>
      </dgm:t>
    </dgm:pt>
    <dgm:pt modelId="{35A0F25C-E01A-2648-84B7-E8A6BF5B8372}">
      <dgm:prSet/>
      <dgm:spPr/>
      <dgm:t>
        <a:bodyPr/>
        <a:lstStyle/>
        <a:p>
          <a:pPr algn="ctr"/>
          <a:r>
            <a:rPr lang="en-US" b="0" i="0" baseline="0"/>
            <a:t>MODELING</a:t>
          </a:r>
          <a:endParaRPr lang="en-US"/>
        </a:p>
      </dgm:t>
    </dgm:pt>
    <dgm:pt modelId="{0AD56943-1BD9-D042-AEA2-B580C238A9D3}" type="parTrans" cxnId="{FA4F4E1E-F4C5-404F-8EBD-AFE0269FB150}">
      <dgm:prSet/>
      <dgm:spPr/>
      <dgm:t>
        <a:bodyPr/>
        <a:lstStyle/>
        <a:p>
          <a:pPr algn="ctr"/>
          <a:endParaRPr lang="en-US"/>
        </a:p>
      </dgm:t>
    </dgm:pt>
    <dgm:pt modelId="{18E9FFA8-E83A-2C46-995A-3AD16C32DB4E}" type="sibTrans" cxnId="{FA4F4E1E-F4C5-404F-8EBD-AFE0269FB150}">
      <dgm:prSet/>
      <dgm:spPr/>
      <dgm:t>
        <a:bodyPr/>
        <a:lstStyle/>
        <a:p>
          <a:pPr algn="ctr"/>
          <a:endParaRPr lang="en-US"/>
        </a:p>
      </dgm:t>
    </dgm:pt>
    <dgm:pt modelId="{70B463CB-2620-9A49-911F-C87147BF6F55}">
      <dgm:prSet/>
      <dgm:spPr/>
      <dgm:t>
        <a:bodyPr/>
        <a:lstStyle/>
        <a:p>
          <a:pPr algn="ctr"/>
          <a:r>
            <a:rPr lang="en-US" b="0" i="0" baseline="0"/>
            <a:t>CONCLUSION</a:t>
          </a:r>
          <a:endParaRPr lang="en-US"/>
        </a:p>
      </dgm:t>
    </dgm:pt>
    <dgm:pt modelId="{4C5833C5-F574-2D46-AC57-BB9B96E89468}" type="parTrans" cxnId="{0253CA90-7EF0-8341-AA3B-1FBE9044039F}">
      <dgm:prSet/>
      <dgm:spPr/>
      <dgm:t>
        <a:bodyPr/>
        <a:lstStyle/>
        <a:p>
          <a:pPr algn="ctr"/>
          <a:endParaRPr lang="en-US"/>
        </a:p>
      </dgm:t>
    </dgm:pt>
    <dgm:pt modelId="{787B6079-B6C2-0649-82DA-864A6B91ABF7}" type="sibTrans" cxnId="{0253CA90-7EF0-8341-AA3B-1FBE9044039F}">
      <dgm:prSet/>
      <dgm:spPr/>
      <dgm:t>
        <a:bodyPr/>
        <a:lstStyle/>
        <a:p>
          <a:pPr algn="ctr"/>
          <a:endParaRPr lang="en-US"/>
        </a:p>
      </dgm:t>
    </dgm:pt>
    <dgm:pt modelId="{9397B937-52F0-FB42-A0DD-F4EC89B0184F}" type="pres">
      <dgm:prSet presAssocID="{5DBEA49A-38C5-1F48-836B-5CA2C1F7E5F4}" presName="linear" presStyleCnt="0">
        <dgm:presLayoutVars>
          <dgm:animLvl val="lvl"/>
          <dgm:resizeHandles val="exact"/>
        </dgm:presLayoutVars>
      </dgm:prSet>
      <dgm:spPr/>
    </dgm:pt>
    <dgm:pt modelId="{F13AF358-5547-9C42-86D4-92820EE4FC5F}" type="pres">
      <dgm:prSet presAssocID="{7BD2E0EC-62BB-FE4E-910C-FC604E31774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1C67057-BC7C-404E-99FA-17BA6526B5E6}" type="pres">
      <dgm:prSet presAssocID="{9C8F3A31-F39A-6148-95F3-DBA8739A6800}" presName="spacer" presStyleCnt="0"/>
      <dgm:spPr/>
    </dgm:pt>
    <dgm:pt modelId="{82DA7249-48AE-674A-8597-EB4DA520CDD7}" type="pres">
      <dgm:prSet presAssocID="{248C3DBF-53FB-774F-8FC5-1CF96671836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B6757E8A-9113-7544-98AE-94C51247DA1F}" type="pres">
      <dgm:prSet presAssocID="{E03C9119-8CE4-6A4B-B0B5-FCB1CD512296}" presName="spacer" presStyleCnt="0"/>
      <dgm:spPr/>
    </dgm:pt>
    <dgm:pt modelId="{F1743B6E-DF35-9E49-8B7A-1B688418FB0E}" type="pres">
      <dgm:prSet presAssocID="{A69F1EA8-DCBF-0143-A038-CB50E2EDCAA7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46AF00E-B6C6-F240-96B6-F032A1209EE5}" type="pres">
      <dgm:prSet presAssocID="{F6D318B6-2D65-4B4D-88B4-89186A716154}" presName="spacer" presStyleCnt="0"/>
      <dgm:spPr/>
    </dgm:pt>
    <dgm:pt modelId="{CDB765F0-9C5D-5742-B63E-4DB43BF2AE9C}" type="pres">
      <dgm:prSet presAssocID="{EFC5A92B-F51A-1145-A723-5A6F2565B4A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7AB63DB5-6588-164D-9AA3-EECCDEE50E71}" type="pres">
      <dgm:prSet presAssocID="{3AA65BFE-CDBF-AC4D-990A-37F1EC4A3A74}" presName="spacer" presStyleCnt="0"/>
      <dgm:spPr/>
    </dgm:pt>
    <dgm:pt modelId="{6C6A2FA5-0279-994F-9071-A5832E1293C0}" type="pres">
      <dgm:prSet presAssocID="{35A0F25C-E01A-2648-84B7-E8A6BF5B8372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995150FA-F410-C047-817B-AAE783DDB5B2}" type="pres">
      <dgm:prSet presAssocID="{18E9FFA8-E83A-2C46-995A-3AD16C32DB4E}" presName="spacer" presStyleCnt="0"/>
      <dgm:spPr/>
    </dgm:pt>
    <dgm:pt modelId="{0A537160-1702-4D4D-AF66-ACC5D5A3FFA9}" type="pres">
      <dgm:prSet presAssocID="{70B463CB-2620-9A49-911F-C87147BF6F55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366DC0D-C7DB-F040-91AA-79E03910B4D2}" type="presOf" srcId="{5DBEA49A-38C5-1F48-836B-5CA2C1F7E5F4}" destId="{9397B937-52F0-FB42-A0DD-F4EC89B0184F}" srcOrd="0" destOrd="0" presId="urn:microsoft.com/office/officeart/2005/8/layout/vList2"/>
    <dgm:cxn modelId="{EBD42311-07FA-6742-9D1F-245B4939F19A}" srcId="{5DBEA49A-38C5-1F48-836B-5CA2C1F7E5F4}" destId="{EFC5A92B-F51A-1145-A723-5A6F2565B4A2}" srcOrd="3" destOrd="0" parTransId="{EDA8F8B0-3563-0A40-B709-D83C2151AC57}" sibTransId="{3AA65BFE-CDBF-AC4D-990A-37F1EC4A3A74}"/>
    <dgm:cxn modelId="{FA4F4E1E-F4C5-404F-8EBD-AFE0269FB150}" srcId="{5DBEA49A-38C5-1F48-836B-5CA2C1F7E5F4}" destId="{35A0F25C-E01A-2648-84B7-E8A6BF5B8372}" srcOrd="4" destOrd="0" parTransId="{0AD56943-1BD9-D042-AEA2-B580C238A9D3}" sibTransId="{18E9FFA8-E83A-2C46-995A-3AD16C32DB4E}"/>
    <dgm:cxn modelId="{5A2A6E25-E75B-AF45-89FD-0B21A31CDBDD}" type="presOf" srcId="{35A0F25C-E01A-2648-84B7-E8A6BF5B8372}" destId="{6C6A2FA5-0279-994F-9071-A5832E1293C0}" srcOrd="0" destOrd="0" presId="urn:microsoft.com/office/officeart/2005/8/layout/vList2"/>
    <dgm:cxn modelId="{0E8F293E-A84F-D740-B05D-3D9D401B2225}" srcId="{5DBEA49A-38C5-1F48-836B-5CA2C1F7E5F4}" destId="{248C3DBF-53FB-774F-8FC5-1CF966718365}" srcOrd="1" destOrd="0" parTransId="{929ADFDC-94E9-A64B-9130-811DCD7C36B7}" sibTransId="{E03C9119-8CE4-6A4B-B0B5-FCB1CD512296}"/>
    <dgm:cxn modelId="{D28AB242-BDC7-6644-8F48-7E311A1E476C}" srcId="{5DBEA49A-38C5-1F48-836B-5CA2C1F7E5F4}" destId="{A69F1EA8-DCBF-0143-A038-CB50E2EDCAA7}" srcOrd="2" destOrd="0" parTransId="{B5FDF596-9E06-6243-9DD5-1445FEBA9A9D}" sibTransId="{F6D318B6-2D65-4B4D-88B4-89186A716154}"/>
    <dgm:cxn modelId="{04DDEC6D-AE3C-6640-BCFA-949516FF83D2}" type="presOf" srcId="{A69F1EA8-DCBF-0143-A038-CB50E2EDCAA7}" destId="{F1743B6E-DF35-9E49-8B7A-1B688418FB0E}" srcOrd="0" destOrd="0" presId="urn:microsoft.com/office/officeart/2005/8/layout/vList2"/>
    <dgm:cxn modelId="{6D25C48A-F44D-0A46-99C1-9AA08F6C726B}" type="presOf" srcId="{70B463CB-2620-9A49-911F-C87147BF6F55}" destId="{0A537160-1702-4D4D-AF66-ACC5D5A3FFA9}" srcOrd="0" destOrd="0" presId="urn:microsoft.com/office/officeart/2005/8/layout/vList2"/>
    <dgm:cxn modelId="{0253CA90-7EF0-8341-AA3B-1FBE9044039F}" srcId="{5DBEA49A-38C5-1F48-836B-5CA2C1F7E5F4}" destId="{70B463CB-2620-9A49-911F-C87147BF6F55}" srcOrd="5" destOrd="0" parTransId="{4C5833C5-F574-2D46-AC57-BB9B96E89468}" sibTransId="{787B6079-B6C2-0649-82DA-864A6B91ABF7}"/>
    <dgm:cxn modelId="{74314AAA-7CB0-3D49-B991-A98C2066C6C5}" type="presOf" srcId="{EFC5A92B-F51A-1145-A723-5A6F2565B4A2}" destId="{CDB765F0-9C5D-5742-B63E-4DB43BF2AE9C}" srcOrd="0" destOrd="0" presId="urn:microsoft.com/office/officeart/2005/8/layout/vList2"/>
    <dgm:cxn modelId="{E164E2AC-7049-EA40-A564-9A91C1A03FE7}" type="presOf" srcId="{248C3DBF-53FB-774F-8FC5-1CF966718365}" destId="{82DA7249-48AE-674A-8597-EB4DA520CDD7}" srcOrd="0" destOrd="0" presId="urn:microsoft.com/office/officeart/2005/8/layout/vList2"/>
    <dgm:cxn modelId="{47D16AD5-B57A-294D-B25C-B9F071AD017F}" type="presOf" srcId="{7BD2E0EC-62BB-FE4E-910C-FC604E317740}" destId="{F13AF358-5547-9C42-86D4-92820EE4FC5F}" srcOrd="0" destOrd="0" presId="urn:microsoft.com/office/officeart/2005/8/layout/vList2"/>
    <dgm:cxn modelId="{5B6691E1-E2D0-4248-8BD8-737E02DF9AF3}" srcId="{5DBEA49A-38C5-1F48-836B-5CA2C1F7E5F4}" destId="{7BD2E0EC-62BB-FE4E-910C-FC604E317740}" srcOrd="0" destOrd="0" parTransId="{18A8CDC7-C05C-0E4B-AE61-6056DA4F8017}" sibTransId="{9C8F3A31-F39A-6148-95F3-DBA8739A6800}"/>
    <dgm:cxn modelId="{0AB91E86-7424-A645-B2E4-01BD963EDCE3}" type="presParOf" srcId="{9397B937-52F0-FB42-A0DD-F4EC89B0184F}" destId="{F13AF358-5547-9C42-86D4-92820EE4FC5F}" srcOrd="0" destOrd="0" presId="urn:microsoft.com/office/officeart/2005/8/layout/vList2"/>
    <dgm:cxn modelId="{E78926C0-3D1A-764D-A953-02547541BBEB}" type="presParOf" srcId="{9397B937-52F0-FB42-A0DD-F4EC89B0184F}" destId="{61C67057-BC7C-404E-99FA-17BA6526B5E6}" srcOrd="1" destOrd="0" presId="urn:microsoft.com/office/officeart/2005/8/layout/vList2"/>
    <dgm:cxn modelId="{986C7151-6D03-7443-9A45-5D8C4EE9CFC8}" type="presParOf" srcId="{9397B937-52F0-FB42-A0DD-F4EC89B0184F}" destId="{82DA7249-48AE-674A-8597-EB4DA520CDD7}" srcOrd="2" destOrd="0" presId="urn:microsoft.com/office/officeart/2005/8/layout/vList2"/>
    <dgm:cxn modelId="{CB2F39F4-1810-044A-B05B-73B65197CD51}" type="presParOf" srcId="{9397B937-52F0-FB42-A0DD-F4EC89B0184F}" destId="{B6757E8A-9113-7544-98AE-94C51247DA1F}" srcOrd="3" destOrd="0" presId="urn:microsoft.com/office/officeart/2005/8/layout/vList2"/>
    <dgm:cxn modelId="{4043EFE1-DB19-6446-9E8C-D418D5DD87B9}" type="presParOf" srcId="{9397B937-52F0-FB42-A0DD-F4EC89B0184F}" destId="{F1743B6E-DF35-9E49-8B7A-1B688418FB0E}" srcOrd="4" destOrd="0" presId="urn:microsoft.com/office/officeart/2005/8/layout/vList2"/>
    <dgm:cxn modelId="{AD6C4C12-846E-374C-9A35-8DE761640D51}" type="presParOf" srcId="{9397B937-52F0-FB42-A0DD-F4EC89B0184F}" destId="{746AF00E-B6C6-F240-96B6-F032A1209EE5}" srcOrd="5" destOrd="0" presId="urn:microsoft.com/office/officeart/2005/8/layout/vList2"/>
    <dgm:cxn modelId="{41D71C0F-F105-7743-8541-5FACF83A0B10}" type="presParOf" srcId="{9397B937-52F0-FB42-A0DD-F4EC89B0184F}" destId="{CDB765F0-9C5D-5742-B63E-4DB43BF2AE9C}" srcOrd="6" destOrd="0" presId="urn:microsoft.com/office/officeart/2005/8/layout/vList2"/>
    <dgm:cxn modelId="{3F12C066-5CD2-8349-824E-68C2CB93FE91}" type="presParOf" srcId="{9397B937-52F0-FB42-A0DD-F4EC89B0184F}" destId="{7AB63DB5-6588-164D-9AA3-EECCDEE50E71}" srcOrd="7" destOrd="0" presId="urn:microsoft.com/office/officeart/2005/8/layout/vList2"/>
    <dgm:cxn modelId="{6AE7A4DE-E2E0-8849-A041-8E9AE0EBC7E5}" type="presParOf" srcId="{9397B937-52F0-FB42-A0DD-F4EC89B0184F}" destId="{6C6A2FA5-0279-994F-9071-A5832E1293C0}" srcOrd="8" destOrd="0" presId="urn:microsoft.com/office/officeart/2005/8/layout/vList2"/>
    <dgm:cxn modelId="{B713EB15-BA8E-D246-8E6E-585410F979A7}" type="presParOf" srcId="{9397B937-52F0-FB42-A0DD-F4EC89B0184F}" destId="{995150FA-F410-C047-817B-AAE783DDB5B2}" srcOrd="9" destOrd="0" presId="urn:microsoft.com/office/officeart/2005/8/layout/vList2"/>
    <dgm:cxn modelId="{E8BB3EE5-393F-004B-B9A7-B443B881C3F5}" type="presParOf" srcId="{9397B937-52F0-FB42-A0DD-F4EC89B0184F}" destId="{0A537160-1702-4D4D-AF66-ACC5D5A3FFA9}" srcOrd="10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6C0798-48B2-FC48-8250-39B516B4B88B}" type="doc">
      <dgm:prSet loTypeId="urn:microsoft.com/office/officeart/2005/8/layout/list1" loCatId="" qsTypeId="urn:microsoft.com/office/officeart/2005/8/quickstyle/3d3" qsCatId="3D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2A5C003A-AF25-8B4E-9530-984C516F02AC}">
      <dgm:prSet phldrT="[Text]"/>
      <dgm:spPr/>
      <dgm:t>
        <a:bodyPr/>
        <a:lstStyle/>
        <a:p>
          <a:r>
            <a:rPr lang="en-US" dirty="0">
              <a:latin typeface="+mj-lt"/>
            </a:rPr>
            <a:t>Sources</a:t>
          </a:r>
        </a:p>
      </dgm:t>
    </dgm:pt>
    <dgm:pt modelId="{92155022-D6D2-F446-965D-A5F7600E3413}" type="parTrans" cxnId="{61017E7F-FD75-8640-88EC-3BDB6F1FBC08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7C96C32B-C6FE-4742-9802-DEDF5535052A}" type="sibTrans" cxnId="{61017E7F-FD75-8640-88EC-3BDB6F1FBC08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007DB931-F955-0E48-B9B5-783B8BAC617F}">
      <dgm:prSet phldrT="[Text]"/>
      <dgm:spPr/>
      <dgm:t>
        <a:bodyPr/>
        <a:lstStyle/>
        <a:p>
          <a:r>
            <a:rPr lang="en-US" dirty="0">
              <a:latin typeface="+mj-lt"/>
            </a:rPr>
            <a:t>Observations</a:t>
          </a:r>
        </a:p>
      </dgm:t>
    </dgm:pt>
    <dgm:pt modelId="{A78B2DB2-362C-104A-AF36-08676C71A1CB}" type="parTrans" cxnId="{5877A19E-5936-EB4A-AF8D-2A22F2BA5064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D505778F-1079-9245-A528-E662D4CF0C1D}" type="sibTrans" cxnId="{5877A19E-5936-EB4A-AF8D-2A22F2BA5064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43C75CF8-5AF8-6048-A4C1-1D2D9D8EBC5B}">
      <dgm:prSet phldrT="[Text]"/>
      <dgm:spPr/>
      <dgm:t>
        <a:bodyPr/>
        <a:lstStyle/>
        <a:p>
          <a:r>
            <a:rPr lang="en-US" dirty="0">
              <a:latin typeface="+mj-lt"/>
            </a:rPr>
            <a:t>Variables</a:t>
          </a:r>
        </a:p>
      </dgm:t>
    </dgm:pt>
    <dgm:pt modelId="{DE664BD0-1E75-4049-94F8-8E1176F90689}" type="parTrans" cxnId="{928D300C-2617-C94F-A7FD-2D70AE1D65C7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469FA31B-E327-7349-B400-CBDE93AF7B1A}" type="sibTrans" cxnId="{928D300C-2617-C94F-A7FD-2D70AE1D65C7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B35901AF-0D60-BA49-B718-EA2AE3BBEDC3}">
      <dgm:prSet/>
      <dgm:spPr/>
      <dgm:t>
        <a:bodyPr/>
        <a:lstStyle/>
        <a:p>
          <a:pPr algn="l"/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Survey of US adults conducted by Pew Research Center in May-June 2018</a:t>
          </a:r>
        </a:p>
      </dgm:t>
    </dgm:pt>
    <dgm:pt modelId="{579C8C6D-ED02-BA43-998C-E02355AECB60}" type="parTrans" cxnId="{0EDC4107-36D2-FF46-A9AA-1F1ACAEEC2A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140AF932-6A5D-3040-ADDC-653A9911013D}" type="sibTrans" cxnId="{0EDC4107-36D2-FF46-A9AA-1F1ACAEEC2A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31F27A92-9945-3548-A895-8ED058AB3BB9}">
      <dgm:prSet/>
      <dgm:spPr/>
      <dgm:t>
        <a:bodyPr/>
        <a:lstStyle/>
        <a:p>
          <a:pPr algn="l"/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  <a:hlinkClick xmlns:r="http://schemas.openxmlformats.org/officeDocument/2006/relationships" r:id="rId1"/>
            </a:rPr>
            <a:t>https://www.pewinternet.org/?post_type=dataset</a:t>
          </a:r>
          <a:endParaRPr lang="en-US" b="0" i="0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2CDDBCB8-E756-F545-8745-549A0B883880}" type="parTrans" cxnId="{4F9080E2-FA5B-7A43-8708-BC75317D821B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08D338CA-83FC-2849-B6E8-C0DC3792689B}" type="sibTrans" cxnId="{4F9080E2-FA5B-7A43-8708-BC75317D821B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B3957EC2-0923-2541-9667-8475FAB538A1}">
      <dgm:prSet/>
      <dgm:spPr/>
      <dgm:t>
        <a:bodyPr/>
        <a:lstStyle/>
        <a:p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4,594  non-institutionalized persons age 18 and over, living in the US, including Alaska and Hawaii.</a:t>
          </a:r>
        </a:p>
      </dgm:t>
    </dgm:pt>
    <dgm:pt modelId="{8E0A943F-29C5-2B40-B297-57B6560E1135}" type="parTrans" cxnId="{19580133-E82F-E044-930B-87FC08B992CC}">
      <dgm:prSet/>
      <dgm:spPr/>
      <dgm:t>
        <a:bodyPr/>
        <a:lstStyle/>
        <a:p>
          <a:endParaRPr lang="en-US"/>
        </a:p>
      </dgm:t>
    </dgm:pt>
    <dgm:pt modelId="{A96A95FC-E6D6-8746-816D-0E191776ECF1}" type="sibTrans" cxnId="{19580133-E82F-E044-930B-87FC08B992CC}">
      <dgm:prSet/>
      <dgm:spPr/>
      <dgm:t>
        <a:bodyPr/>
        <a:lstStyle/>
        <a:p>
          <a:endParaRPr lang="en-US"/>
        </a:p>
      </dgm:t>
    </dgm:pt>
    <dgm:pt modelId="{1B0478DC-FA9A-1648-8D80-D6F76D2B8C73}">
      <dgm:prSet/>
      <dgm:spPr/>
      <dgm:t>
        <a:bodyPr/>
        <a:lstStyle/>
        <a:p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The dataset contained 190 columns – from questions</a:t>
          </a:r>
        </a:p>
      </dgm:t>
    </dgm:pt>
    <dgm:pt modelId="{81912E21-8600-2D49-B724-0A017B25E6B5}" type="parTrans" cxnId="{396CE9C1-C7D0-5A44-A185-9CCC9FE9317B}">
      <dgm:prSet/>
      <dgm:spPr/>
      <dgm:t>
        <a:bodyPr/>
        <a:lstStyle/>
        <a:p>
          <a:endParaRPr lang="en-US"/>
        </a:p>
      </dgm:t>
    </dgm:pt>
    <dgm:pt modelId="{A4B32F9F-7E36-1E4C-A904-CBA552093A93}" type="sibTrans" cxnId="{396CE9C1-C7D0-5A44-A185-9CCC9FE9317B}">
      <dgm:prSet/>
      <dgm:spPr/>
      <dgm:t>
        <a:bodyPr/>
        <a:lstStyle/>
        <a:p>
          <a:endParaRPr lang="en-US"/>
        </a:p>
      </dgm:t>
    </dgm:pt>
    <dgm:pt modelId="{D1618FC2-FAE5-6843-8F49-0E755D8AF2A3}">
      <dgm:prSet/>
      <dgm:spPr/>
      <dgm:t>
        <a:bodyPr/>
        <a:lstStyle/>
        <a:p>
          <a:r>
            <a:rPr lang="en-US" b="0" i="0" dirty="0">
              <a:latin typeface="Calibri Light" panose="020F0302020204030204" pitchFamily="34" charset="0"/>
              <a:cs typeface="Calibri Light" panose="020F0302020204030204" pitchFamily="34" charset="0"/>
            </a:rPr>
            <a:t>Only 33 used for my research</a:t>
          </a:r>
        </a:p>
      </dgm:t>
    </dgm:pt>
    <dgm:pt modelId="{8DBF1292-F1AC-164E-B637-29BD698607F5}" type="parTrans" cxnId="{60C424CE-8ECF-6F4A-9B3E-615E52E050A0}">
      <dgm:prSet/>
      <dgm:spPr/>
      <dgm:t>
        <a:bodyPr/>
        <a:lstStyle/>
        <a:p>
          <a:endParaRPr lang="en-US"/>
        </a:p>
      </dgm:t>
    </dgm:pt>
    <dgm:pt modelId="{D5C2BA24-3856-194D-B8A3-3905B5A3639C}" type="sibTrans" cxnId="{60C424CE-8ECF-6F4A-9B3E-615E52E050A0}">
      <dgm:prSet/>
      <dgm:spPr/>
      <dgm:t>
        <a:bodyPr/>
        <a:lstStyle/>
        <a:p>
          <a:endParaRPr lang="en-US"/>
        </a:p>
      </dgm:t>
    </dgm:pt>
    <dgm:pt modelId="{C8BDBB14-2FE3-0049-AFAA-67222073DB8C}" type="pres">
      <dgm:prSet presAssocID="{986C0798-48B2-FC48-8250-39B516B4B88B}" presName="linear" presStyleCnt="0">
        <dgm:presLayoutVars>
          <dgm:dir/>
          <dgm:animLvl val="lvl"/>
          <dgm:resizeHandles val="exact"/>
        </dgm:presLayoutVars>
      </dgm:prSet>
      <dgm:spPr/>
    </dgm:pt>
    <dgm:pt modelId="{1A75A602-4D8A-6D47-9DB4-7EC3DC686A99}" type="pres">
      <dgm:prSet presAssocID="{2A5C003A-AF25-8B4E-9530-984C516F02AC}" presName="parentLin" presStyleCnt="0"/>
      <dgm:spPr/>
    </dgm:pt>
    <dgm:pt modelId="{F2A0CA16-5E62-5049-9F83-B0BD6087A96E}" type="pres">
      <dgm:prSet presAssocID="{2A5C003A-AF25-8B4E-9530-984C516F02AC}" presName="parentLeftMargin" presStyleLbl="node1" presStyleIdx="0" presStyleCnt="3"/>
      <dgm:spPr/>
    </dgm:pt>
    <dgm:pt modelId="{4A92566C-267C-6F41-A4EC-4BEEEE1DA0BB}" type="pres">
      <dgm:prSet presAssocID="{2A5C003A-AF25-8B4E-9530-984C516F02AC}" presName="parentText" presStyleLbl="node1" presStyleIdx="0" presStyleCnt="3" custScaleY="93212">
        <dgm:presLayoutVars>
          <dgm:chMax val="0"/>
          <dgm:bulletEnabled val="1"/>
        </dgm:presLayoutVars>
      </dgm:prSet>
      <dgm:spPr/>
    </dgm:pt>
    <dgm:pt modelId="{714A485B-76F5-CA4E-921D-E64E9F4861CF}" type="pres">
      <dgm:prSet presAssocID="{2A5C003A-AF25-8B4E-9530-984C516F02AC}" presName="negativeSpace" presStyleCnt="0"/>
      <dgm:spPr/>
    </dgm:pt>
    <dgm:pt modelId="{C832D1FA-2ECE-594A-907D-66F70629B9A1}" type="pres">
      <dgm:prSet presAssocID="{2A5C003A-AF25-8B4E-9530-984C516F02AC}" presName="childText" presStyleLbl="conFgAcc1" presStyleIdx="0" presStyleCnt="3">
        <dgm:presLayoutVars>
          <dgm:bulletEnabled val="1"/>
        </dgm:presLayoutVars>
      </dgm:prSet>
      <dgm:spPr/>
    </dgm:pt>
    <dgm:pt modelId="{0839FEFA-7907-B849-BDF0-B6E8B7CB073C}" type="pres">
      <dgm:prSet presAssocID="{7C96C32B-C6FE-4742-9802-DEDF5535052A}" presName="spaceBetweenRectangles" presStyleCnt="0"/>
      <dgm:spPr/>
    </dgm:pt>
    <dgm:pt modelId="{CB51AEA4-02C1-AE45-A7B5-EA52D446D044}" type="pres">
      <dgm:prSet presAssocID="{007DB931-F955-0E48-B9B5-783B8BAC617F}" presName="parentLin" presStyleCnt="0"/>
      <dgm:spPr/>
    </dgm:pt>
    <dgm:pt modelId="{1B3573F5-0353-B84D-8995-42FFF688A8D9}" type="pres">
      <dgm:prSet presAssocID="{007DB931-F955-0E48-B9B5-783B8BAC617F}" presName="parentLeftMargin" presStyleLbl="node1" presStyleIdx="0" presStyleCnt="3"/>
      <dgm:spPr/>
    </dgm:pt>
    <dgm:pt modelId="{CAC5CC49-B944-E04B-997E-1BCB4FD95755}" type="pres">
      <dgm:prSet presAssocID="{007DB931-F955-0E48-B9B5-783B8BAC617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2FAD57A-3891-7C45-B9AE-298762A83429}" type="pres">
      <dgm:prSet presAssocID="{007DB931-F955-0E48-B9B5-783B8BAC617F}" presName="negativeSpace" presStyleCnt="0"/>
      <dgm:spPr/>
    </dgm:pt>
    <dgm:pt modelId="{2B9AD315-B1C1-0046-987A-E9CE437438D1}" type="pres">
      <dgm:prSet presAssocID="{007DB931-F955-0E48-B9B5-783B8BAC617F}" presName="childText" presStyleLbl="conFgAcc1" presStyleIdx="1" presStyleCnt="3">
        <dgm:presLayoutVars>
          <dgm:bulletEnabled val="1"/>
        </dgm:presLayoutVars>
      </dgm:prSet>
      <dgm:spPr/>
    </dgm:pt>
    <dgm:pt modelId="{77009B83-B92A-F043-AD15-B5D95CF78840}" type="pres">
      <dgm:prSet presAssocID="{D505778F-1079-9245-A528-E662D4CF0C1D}" presName="spaceBetweenRectangles" presStyleCnt="0"/>
      <dgm:spPr/>
    </dgm:pt>
    <dgm:pt modelId="{9DB468C3-7C94-D942-8908-FB3BC683E126}" type="pres">
      <dgm:prSet presAssocID="{43C75CF8-5AF8-6048-A4C1-1D2D9D8EBC5B}" presName="parentLin" presStyleCnt="0"/>
      <dgm:spPr/>
    </dgm:pt>
    <dgm:pt modelId="{D2F9E688-5129-8D4D-85A7-1A4CC714B3E8}" type="pres">
      <dgm:prSet presAssocID="{43C75CF8-5AF8-6048-A4C1-1D2D9D8EBC5B}" presName="parentLeftMargin" presStyleLbl="node1" presStyleIdx="1" presStyleCnt="3"/>
      <dgm:spPr/>
    </dgm:pt>
    <dgm:pt modelId="{33D4DC95-BE12-6848-A0AE-0B46A47CB837}" type="pres">
      <dgm:prSet presAssocID="{43C75CF8-5AF8-6048-A4C1-1D2D9D8EBC5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0D82F56-9E3A-464C-AB85-465F82975401}" type="pres">
      <dgm:prSet presAssocID="{43C75CF8-5AF8-6048-A4C1-1D2D9D8EBC5B}" presName="negativeSpace" presStyleCnt="0"/>
      <dgm:spPr/>
    </dgm:pt>
    <dgm:pt modelId="{C82A2A0E-8A2B-B44B-A54A-76F10907B4BB}" type="pres">
      <dgm:prSet presAssocID="{43C75CF8-5AF8-6048-A4C1-1D2D9D8EBC5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EDC4107-36D2-FF46-A9AA-1F1ACAEEC2A2}" srcId="{2A5C003A-AF25-8B4E-9530-984C516F02AC}" destId="{B35901AF-0D60-BA49-B718-EA2AE3BBEDC3}" srcOrd="0" destOrd="0" parTransId="{579C8C6D-ED02-BA43-998C-E02355AECB60}" sibTransId="{140AF932-6A5D-3040-ADDC-653A9911013D}"/>
    <dgm:cxn modelId="{928D300C-2617-C94F-A7FD-2D70AE1D65C7}" srcId="{986C0798-48B2-FC48-8250-39B516B4B88B}" destId="{43C75CF8-5AF8-6048-A4C1-1D2D9D8EBC5B}" srcOrd="2" destOrd="0" parTransId="{DE664BD0-1E75-4049-94F8-8E1176F90689}" sibTransId="{469FA31B-E327-7349-B400-CBDE93AF7B1A}"/>
    <dgm:cxn modelId="{2D2AAE0E-8D5D-AF4A-B8D6-BBD04AADF85F}" type="presOf" srcId="{43C75CF8-5AF8-6048-A4C1-1D2D9D8EBC5B}" destId="{33D4DC95-BE12-6848-A0AE-0B46A47CB837}" srcOrd="1" destOrd="0" presId="urn:microsoft.com/office/officeart/2005/8/layout/list1"/>
    <dgm:cxn modelId="{EAA81A10-5C50-4849-BB37-8EE842A4ED94}" type="presOf" srcId="{43C75CF8-5AF8-6048-A4C1-1D2D9D8EBC5B}" destId="{D2F9E688-5129-8D4D-85A7-1A4CC714B3E8}" srcOrd="0" destOrd="0" presId="urn:microsoft.com/office/officeart/2005/8/layout/list1"/>
    <dgm:cxn modelId="{CE3B5C31-6C19-054E-8A51-D025F4E89464}" type="presOf" srcId="{986C0798-48B2-FC48-8250-39B516B4B88B}" destId="{C8BDBB14-2FE3-0049-AFAA-67222073DB8C}" srcOrd="0" destOrd="0" presId="urn:microsoft.com/office/officeart/2005/8/layout/list1"/>
    <dgm:cxn modelId="{19580133-E82F-E044-930B-87FC08B992CC}" srcId="{007DB931-F955-0E48-B9B5-783B8BAC617F}" destId="{B3957EC2-0923-2541-9667-8475FAB538A1}" srcOrd="0" destOrd="0" parTransId="{8E0A943F-29C5-2B40-B297-57B6560E1135}" sibTransId="{A96A95FC-E6D6-8746-816D-0E191776ECF1}"/>
    <dgm:cxn modelId="{C1DA7733-6E46-CE43-8F80-F0E3679DA99B}" type="presOf" srcId="{1B0478DC-FA9A-1648-8D80-D6F76D2B8C73}" destId="{C82A2A0E-8A2B-B44B-A54A-76F10907B4BB}" srcOrd="0" destOrd="0" presId="urn:microsoft.com/office/officeart/2005/8/layout/list1"/>
    <dgm:cxn modelId="{57C90E57-E487-2F46-A9EC-F07F484FBC83}" type="presOf" srcId="{B3957EC2-0923-2541-9667-8475FAB538A1}" destId="{2B9AD315-B1C1-0046-987A-E9CE437438D1}" srcOrd="0" destOrd="0" presId="urn:microsoft.com/office/officeart/2005/8/layout/list1"/>
    <dgm:cxn modelId="{21C80674-09C8-1B40-B97F-FE9244A8ED89}" type="presOf" srcId="{D1618FC2-FAE5-6843-8F49-0E755D8AF2A3}" destId="{C82A2A0E-8A2B-B44B-A54A-76F10907B4BB}" srcOrd="0" destOrd="1" presId="urn:microsoft.com/office/officeart/2005/8/layout/list1"/>
    <dgm:cxn modelId="{920EB774-3631-B449-A9A7-805F35FC2626}" type="presOf" srcId="{B35901AF-0D60-BA49-B718-EA2AE3BBEDC3}" destId="{C832D1FA-2ECE-594A-907D-66F70629B9A1}" srcOrd="0" destOrd="0" presId="urn:microsoft.com/office/officeart/2005/8/layout/list1"/>
    <dgm:cxn modelId="{61017E7F-FD75-8640-88EC-3BDB6F1FBC08}" srcId="{986C0798-48B2-FC48-8250-39B516B4B88B}" destId="{2A5C003A-AF25-8B4E-9530-984C516F02AC}" srcOrd="0" destOrd="0" parTransId="{92155022-D6D2-F446-965D-A5F7600E3413}" sibTransId="{7C96C32B-C6FE-4742-9802-DEDF5535052A}"/>
    <dgm:cxn modelId="{5877A19E-5936-EB4A-AF8D-2A22F2BA5064}" srcId="{986C0798-48B2-FC48-8250-39B516B4B88B}" destId="{007DB931-F955-0E48-B9B5-783B8BAC617F}" srcOrd="1" destOrd="0" parTransId="{A78B2DB2-362C-104A-AF36-08676C71A1CB}" sibTransId="{D505778F-1079-9245-A528-E662D4CF0C1D}"/>
    <dgm:cxn modelId="{37797CAD-5830-114D-BA20-9AB89E303E5C}" type="presOf" srcId="{007DB931-F955-0E48-B9B5-783B8BAC617F}" destId="{1B3573F5-0353-B84D-8995-42FFF688A8D9}" srcOrd="0" destOrd="0" presId="urn:microsoft.com/office/officeart/2005/8/layout/list1"/>
    <dgm:cxn modelId="{2E798FB0-5A14-754F-8460-415361F0BF52}" type="presOf" srcId="{2A5C003A-AF25-8B4E-9530-984C516F02AC}" destId="{F2A0CA16-5E62-5049-9F83-B0BD6087A96E}" srcOrd="0" destOrd="0" presId="urn:microsoft.com/office/officeart/2005/8/layout/list1"/>
    <dgm:cxn modelId="{DFFC67C1-3D1E-A947-B7BB-76859851BE4C}" type="presOf" srcId="{2A5C003A-AF25-8B4E-9530-984C516F02AC}" destId="{4A92566C-267C-6F41-A4EC-4BEEEE1DA0BB}" srcOrd="1" destOrd="0" presId="urn:microsoft.com/office/officeart/2005/8/layout/list1"/>
    <dgm:cxn modelId="{396CE9C1-C7D0-5A44-A185-9CCC9FE9317B}" srcId="{43C75CF8-5AF8-6048-A4C1-1D2D9D8EBC5B}" destId="{1B0478DC-FA9A-1648-8D80-D6F76D2B8C73}" srcOrd="0" destOrd="0" parTransId="{81912E21-8600-2D49-B724-0A017B25E6B5}" sibTransId="{A4B32F9F-7E36-1E4C-A904-CBA552093A93}"/>
    <dgm:cxn modelId="{60C424CE-8ECF-6F4A-9B3E-615E52E050A0}" srcId="{43C75CF8-5AF8-6048-A4C1-1D2D9D8EBC5B}" destId="{D1618FC2-FAE5-6843-8F49-0E755D8AF2A3}" srcOrd="1" destOrd="0" parTransId="{8DBF1292-F1AC-164E-B637-29BD698607F5}" sibTransId="{D5C2BA24-3856-194D-B8A3-3905B5A3639C}"/>
    <dgm:cxn modelId="{4F9080E2-FA5B-7A43-8708-BC75317D821B}" srcId="{2A5C003A-AF25-8B4E-9530-984C516F02AC}" destId="{31F27A92-9945-3548-A895-8ED058AB3BB9}" srcOrd="1" destOrd="0" parTransId="{2CDDBCB8-E756-F545-8745-549A0B883880}" sibTransId="{08D338CA-83FC-2849-B6E8-C0DC3792689B}"/>
    <dgm:cxn modelId="{0D79B1ED-2965-BA40-8730-2C8F1F1AE465}" type="presOf" srcId="{007DB931-F955-0E48-B9B5-783B8BAC617F}" destId="{CAC5CC49-B944-E04B-997E-1BCB4FD95755}" srcOrd="1" destOrd="0" presId="urn:microsoft.com/office/officeart/2005/8/layout/list1"/>
    <dgm:cxn modelId="{FB7DA1F3-2590-9341-86FA-0EFA55FCF325}" type="presOf" srcId="{31F27A92-9945-3548-A895-8ED058AB3BB9}" destId="{C832D1FA-2ECE-594A-907D-66F70629B9A1}" srcOrd="0" destOrd="1" presId="urn:microsoft.com/office/officeart/2005/8/layout/list1"/>
    <dgm:cxn modelId="{41090C32-5E9F-7F4B-8D88-BE3F6E245933}" type="presParOf" srcId="{C8BDBB14-2FE3-0049-AFAA-67222073DB8C}" destId="{1A75A602-4D8A-6D47-9DB4-7EC3DC686A99}" srcOrd="0" destOrd="0" presId="urn:microsoft.com/office/officeart/2005/8/layout/list1"/>
    <dgm:cxn modelId="{2CD9159D-3CE2-1040-B811-27406E829287}" type="presParOf" srcId="{1A75A602-4D8A-6D47-9DB4-7EC3DC686A99}" destId="{F2A0CA16-5E62-5049-9F83-B0BD6087A96E}" srcOrd="0" destOrd="0" presId="urn:microsoft.com/office/officeart/2005/8/layout/list1"/>
    <dgm:cxn modelId="{31578E56-BB53-E040-B075-6C89DE40BCF6}" type="presParOf" srcId="{1A75A602-4D8A-6D47-9DB4-7EC3DC686A99}" destId="{4A92566C-267C-6F41-A4EC-4BEEEE1DA0BB}" srcOrd="1" destOrd="0" presId="urn:microsoft.com/office/officeart/2005/8/layout/list1"/>
    <dgm:cxn modelId="{16A8DE1E-DFDF-C041-BB83-473C4A4B8BED}" type="presParOf" srcId="{C8BDBB14-2FE3-0049-AFAA-67222073DB8C}" destId="{714A485B-76F5-CA4E-921D-E64E9F4861CF}" srcOrd="1" destOrd="0" presId="urn:microsoft.com/office/officeart/2005/8/layout/list1"/>
    <dgm:cxn modelId="{8A35305D-AFC8-9246-BCDF-E8DC24A8D088}" type="presParOf" srcId="{C8BDBB14-2FE3-0049-AFAA-67222073DB8C}" destId="{C832D1FA-2ECE-594A-907D-66F70629B9A1}" srcOrd="2" destOrd="0" presId="urn:microsoft.com/office/officeart/2005/8/layout/list1"/>
    <dgm:cxn modelId="{75E851BA-9728-A845-9278-3E255AB79539}" type="presParOf" srcId="{C8BDBB14-2FE3-0049-AFAA-67222073DB8C}" destId="{0839FEFA-7907-B849-BDF0-B6E8B7CB073C}" srcOrd="3" destOrd="0" presId="urn:microsoft.com/office/officeart/2005/8/layout/list1"/>
    <dgm:cxn modelId="{014E7781-264C-9A42-883E-8E6FE8FC4413}" type="presParOf" srcId="{C8BDBB14-2FE3-0049-AFAA-67222073DB8C}" destId="{CB51AEA4-02C1-AE45-A7B5-EA52D446D044}" srcOrd="4" destOrd="0" presId="urn:microsoft.com/office/officeart/2005/8/layout/list1"/>
    <dgm:cxn modelId="{690BAA3A-9418-B64B-933E-084EB0607366}" type="presParOf" srcId="{CB51AEA4-02C1-AE45-A7B5-EA52D446D044}" destId="{1B3573F5-0353-B84D-8995-42FFF688A8D9}" srcOrd="0" destOrd="0" presId="urn:microsoft.com/office/officeart/2005/8/layout/list1"/>
    <dgm:cxn modelId="{830272AC-3D6B-1A48-846E-D97DC8023211}" type="presParOf" srcId="{CB51AEA4-02C1-AE45-A7B5-EA52D446D044}" destId="{CAC5CC49-B944-E04B-997E-1BCB4FD95755}" srcOrd="1" destOrd="0" presId="urn:microsoft.com/office/officeart/2005/8/layout/list1"/>
    <dgm:cxn modelId="{6F383715-4170-7942-9CE6-C4629E5D001C}" type="presParOf" srcId="{C8BDBB14-2FE3-0049-AFAA-67222073DB8C}" destId="{42FAD57A-3891-7C45-B9AE-298762A83429}" srcOrd="5" destOrd="0" presId="urn:microsoft.com/office/officeart/2005/8/layout/list1"/>
    <dgm:cxn modelId="{53DFF6FA-5BF1-4D44-9D6C-654A2596FFD4}" type="presParOf" srcId="{C8BDBB14-2FE3-0049-AFAA-67222073DB8C}" destId="{2B9AD315-B1C1-0046-987A-E9CE437438D1}" srcOrd="6" destOrd="0" presId="urn:microsoft.com/office/officeart/2005/8/layout/list1"/>
    <dgm:cxn modelId="{F12E9161-F4A7-A04C-B186-3AAC2AC57212}" type="presParOf" srcId="{C8BDBB14-2FE3-0049-AFAA-67222073DB8C}" destId="{77009B83-B92A-F043-AD15-B5D95CF78840}" srcOrd="7" destOrd="0" presId="urn:microsoft.com/office/officeart/2005/8/layout/list1"/>
    <dgm:cxn modelId="{5834CDDF-5C8C-7541-AD13-4459CBFB7813}" type="presParOf" srcId="{C8BDBB14-2FE3-0049-AFAA-67222073DB8C}" destId="{9DB468C3-7C94-D942-8908-FB3BC683E126}" srcOrd="8" destOrd="0" presId="urn:microsoft.com/office/officeart/2005/8/layout/list1"/>
    <dgm:cxn modelId="{D999859C-69DF-1740-8CB4-B3E64075AFD0}" type="presParOf" srcId="{9DB468C3-7C94-D942-8908-FB3BC683E126}" destId="{D2F9E688-5129-8D4D-85A7-1A4CC714B3E8}" srcOrd="0" destOrd="0" presId="urn:microsoft.com/office/officeart/2005/8/layout/list1"/>
    <dgm:cxn modelId="{D8EC8D76-DDB6-5745-8C16-853E5FEEB280}" type="presParOf" srcId="{9DB468C3-7C94-D942-8908-FB3BC683E126}" destId="{33D4DC95-BE12-6848-A0AE-0B46A47CB837}" srcOrd="1" destOrd="0" presId="urn:microsoft.com/office/officeart/2005/8/layout/list1"/>
    <dgm:cxn modelId="{C79FF557-C16F-8945-9F51-C7EAB60EFF13}" type="presParOf" srcId="{C8BDBB14-2FE3-0049-AFAA-67222073DB8C}" destId="{90D82F56-9E3A-464C-AB85-465F82975401}" srcOrd="9" destOrd="0" presId="urn:microsoft.com/office/officeart/2005/8/layout/list1"/>
    <dgm:cxn modelId="{4804EAD6-959E-CD4E-9EC5-C75C3A62D5ED}" type="presParOf" srcId="{C8BDBB14-2FE3-0049-AFAA-67222073DB8C}" destId="{C82A2A0E-8A2B-B44B-A54A-76F10907B4B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98B7927-B4C7-F64E-9168-8F76FB6F43B1}" type="doc">
      <dgm:prSet loTypeId="urn:microsoft.com/office/officeart/2005/8/layout/StepDownProcess" loCatId="" qsTypeId="urn:microsoft.com/office/officeart/2005/8/quickstyle/3d5" qsCatId="3D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225FD5C-386D-724A-9757-E9FA7BF5149C}">
      <dgm:prSet phldrT="[Text]"/>
      <dgm:spPr/>
      <dgm:t>
        <a:bodyPr/>
        <a:lstStyle/>
        <a:p>
          <a:endParaRPr lang="en-US" dirty="0">
            <a:latin typeface="+mj-lt"/>
          </a:endParaRPr>
        </a:p>
      </dgm:t>
    </dgm:pt>
    <dgm:pt modelId="{62FB3395-B572-534B-B581-60BC34E75BDF}" type="parTrans" cxnId="{40676F9F-40BC-DE43-9EAE-723136F2D01C}">
      <dgm:prSet/>
      <dgm:spPr/>
      <dgm:t>
        <a:bodyPr/>
        <a:lstStyle/>
        <a:p>
          <a:endParaRPr lang="en-US"/>
        </a:p>
      </dgm:t>
    </dgm:pt>
    <dgm:pt modelId="{3B2CBE35-2E5E-BD49-A0FB-48B505AF27A5}" type="sibTrans" cxnId="{40676F9F-40BC-DE43-9EAE-723136F2D01C}">
      <dgm:prSet/>
      <dgm:spPr/>
      <dgm:t>
        <a:bodyPr/>
        <a:lstStyle/>
        <a:p>
          <a:endParaRPr lang="en-US"/>
        </a:p>
      </dgm:t>
    </dgm:pt>
    <dgm:pt modelId="{FF7C9C43-E65D-2147-88B3-8EB6193A2EF2}">
      <dgm:prSet phldrT="[Text]"/>
      <dgm:spPr>
        <a:blipFill dpi="0" rotWithShape="0">
          <a:blip xmlns:r="http://schemas.openxmlformats.org/officeDocument/2006/relationships" r:embed="rId1"/>
          <a:srcRect/>
          <a:stretch>
            <a:fillRect/>
          </a:stretch>
        </a:blipFill>
      </dgm:spPr>
      <dgm:t>
        <a:bodyPr/>
        <a:lstStyle/>
        <a:p>
          <a:r>
            <a:rPr lang="en-US" dirty="0"/>
            <a:t>    </a:t>
          </a:r>
        </a:p>
      </dgm:t>
    </dgm:pt>
    <dgm:pt modelId="{C367BFF6-872D-AC4F-B8FA-4919DC540C2A}" type="parTrans" cxnId="{2F4F5839-203E-2648-8972-AED3ED83ED82}">
      <dgm:prSet/>
      <dgm:spPr/>
      <dgm:t>
        <a:bodyPr/>
        <a:lstStyle/>
        <a:p>
          <a:endParaRPr lang="en-US"/>
        </a:p>
      </dgm:t>
    </dgm:pt>
    <dgm:pt modelId="{2FC4FD49-E9CC-2E48-AA72-B0F9FDBAE406}" type="sibTrans" cxnId="{2F4F5839-203E-2648-8972-AED3ED83ED82}">
      <dgm:prSet/>
      <dgm:spPr/>
      <dgm:t>
        <a:bodyPr/>
        <a:lstStyle/>
        <a:p>
          <a:endParaRPr lang="en-US"/>
        </a:p>
      </dgm:t>
    </dgm:pt>
    <dgm:pt modelId="{0F02D96B-BDBB-604B-8D70-EC8E9A83016D}">
      <dgm:prSet phldrT="[Text]"/>
      <dgm:spPr>
        <a:blipFill dpi="0" rotWithShape="0">
          <a:blip xmlns:r="http://schemas.openxmlformats.org/officeDocument/2006/relationships" r:embed="rId2"/>
          <a:srcRect/>
          <a:stretch>
            <a:fillRect/>
          </a:stretch>
        </a:blipFill>
      </dgm:spPr>
      <dgm:t>
        <a:bodyPr/>
        <a:lstStyle/>
        <a:p>
          <a:r>
            <a:rPr lang="en-US" dirty="0"/>
            <a:t>    </a:t>
          </a:r>
        </a:p>
      </dgm:t>
    </dgm:pt>
    <dgm:pt modelId="{4189FCF0-7BFF-3B48-892D-5AC0D8F9318D}" type="parTrans" cxnId="{9321ED31-732D-4E42-9888-9FBFA162B46C}">
      <dgm:prSet/>
      <dgm:spPr/>
      <dgm:t>
        <a:bodyPr/>
        <a:lstStyle/>
        <a:p>
          <a:endParaRPr lang="en-US"/>
        </a:p>
      </dgm:t>
    </dgm:pt>
    <dgm:pt modelId="{23813990-137A-EC4E-B13A-F00AE5F2AA4F}" type="sibTrans" cxnId="{9321ED31-732D-4E42-9888-9FBFA162B46C}">
      <dgm:prSet/>
      <dgm:spPr/>
      <dgm:t>
        <a:bodyPr/>
        <a:lstStyle/>
        <a:p>
          <a:endParaRPr lang="en-US"/>
        </a:p>
      </dgm:t>
    </dgm:pt>
    <dgm:pt modelId="{A11A8F10-3E68-E94B-9E63-D3B4FF7B51C0}">
      <dgm:prSet phldrT="[Text]"/>
      <dgm:spPr>
        <a:blipFill rotWithShape="0">
          <a:blip xmlns:r="http://schemas.openxmlformats.org/officeDocument/2006/relationships" r:embed="rId3"/>
          <a:srcRect/>
          <a:stretch>
            <a:fillRect/>
          </a:stretch>
        </a:blipFill>
      </dgm:spPr>
      <dgm:t>
        <a:bodyPr/>
        <a:lstStyle/>
        <a:p>
          <a:r>
            <a:rPr lang="en-US"/>
            <a:t>  </a:t>
          </a:r>
          <a:endParaRPr lang="en-US" dirty="0"/>
        </a:p>
      </dgm:t>
    </dgm:pt>
    <dgm:pt modelId="{65483FA2-B98E-7A4D-BFB6-DC21AFFA91FF}" type="sibTrans" cxnId="{66D7F1CA-1A30-F840-AD3C-9159DD5E2E5A}">
      <dgm:prSet/>
      <dgm:spPr/>
      <dgm:t>
        <a:bodyPr/>
        <a:lstStyle/>
        <a:p>
          <a:endParaRPr lang="en-US"/>
        </a:p>
      </dgm:t>
    </dgm:pt>
    <dgm:pt modelId="{87DB269F-8E35-0A47-88EE-9A25A3CE4065}" type="parTrans" cxnId="{66D7F1CA-1A30-F840-AD3C-9159DD5E2E5A}">
      <dgm:prSet/>
      <dgm:spPr/>
      <dgm:t>
        <a:bodyPr/>
        <a:lstStyle/>
        <a:p>
          <a:endParaRPr lang="en-US"/>
        </a:p>
      </dgm:t>
    </dgm:pt>
    <dgm:pt modelId="{80A4E6EC-8E56-AB4D-9E74-ED916A9240CB}" type="pres">
      <dgm:prSet presAssocID="{D98B7927-B4C7-F64E-9168-8F76FB6F43B1}" presName="rootnode" presStyleCnt="0">
        <dgm:presLayoutVars>
          <dgm:chMax/>
          <dgm:chPref/>
          <dgm:dir/>
          <dgm:animLvl val="lvl"/>
        </dgm:presLayoutVars>
      </dgm:prSet>
      <dgm:spPr/>
    </dgm:pt>
    <dgm:pt modelId="{E9C287D4-9915-1A44-A55D-24F727F43771}" type="pres">
      <dgm:prSet presAssocID="{A11A8F10-3E68-E94B-9E63-D3B4FF7B51C0}" presName="composite" presStyleCnt="0"/>
      <dgm:spPr/>
    </dgm:pt>
    <dgm:pt modelId="{C7B58275-C13E-6642-A726-A0DEE92AD19B}" type="pres">
      <dgm:prSet presAssocID="{A11A8F10-3E68-E94B-9E63-D3B4FF7B51C0}" presName="bentUpArrow1" presStyleLbl="alignImgPlace1" presStyleIdx="0" presStyleCnt="2"/>
      <dgm:spPr/>
    </dgm:pt>
    <dgm:pt modelId="{507C1BA7-8AC3-5E4C-A363-8D0991474F58}" type="pres">
      <dgm:prSet presAssocID="{A11A8F10-3E68-E94B-9E63-D3B4FF7B51C0}" presName="ParentText" presStyleLbl="node1" presStyleIdx="0" presStyleCnt="3" custLinFactNeighborY="-1772">
        <dgm:presLayoutVars>
          <dgm:chMax val="1"/>
          <dgm:chPref val="1"/>
          <dgm:bulletEnabled val="1"/>
        </dgm:presLayoutVars>
      </dgm:prSet>
      <dgm:spPr/>
    </dgm:pt>
    <dgm:pt modelId="{98ACFCB2-4489-F947-839E-CBF2098CD2E2}" type="pres">
      <dgm:prSet presAssocID="{A11A8F10-3E68-E94B-9E63-D3B4FF7B51C0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CAA31A4A-E897-0843-B571-87D613F3AE53}" type="pres">
      <dgm:prSet presAssocID="{65483FA2-B98E-7A4D-BFB6-DC21AFFA91FF}" presName="sibTrans" presStyleCnt="0"/>
      <dgm:spPr/>
    </dgm:pt>
    <dgm:pt modelId="{56023EAA-8148-2B4D-A922-50B83081A67C}" type="pres">
      <dgm:prSet presAssocID="{FF7C9C43-E65D-2147-88B3-8EB6193A2EF2}" presName="composite" presStyleCnt="0"/>
      <dgm:spPr/>
    </dgm:pt>
    <dgm:pt modelId="{03C156E8-A9F1-3749-A04A-46C95FF1F21C}" type="pres">
      <dgm:prSet presAssocID="{FF7C9C43-E65D-2147-88B3-8EB6193A2EF2}" presName="bentUpArrow1" presStyleLbl="alignImgPlace1" presStyleIdx="1" presStyleCnt="2" custScaleX="190151" custScaleY="130394" custLinFactNeighborX="21888" custLinFactNeighborY="35887"/>
      <dgm:spPr/>
    </dgm:pt>
    <dgm:pt modelId="{90740EC0-B138-6748-92A7-9D8F4AFFFFCC}" type="pres">
      <dgm:prSet presAssocID="{FF7C9C43-E65D-2147-88B3-8EB6193A2EF2}" presName="ParentText" presStyleLbl="node1" presStyleIdx="1" presStyleCnt="3" custScaleX="163039" custScaleY="155435" custLinFactNeighborX="-1140" custLinFactNeighborY="-10831">
        <dgm:presLayoutVars>
          <dgm:chMax val="1"/>
          <dgm:chPref val="1"/>
          <dgm:bulletEnabled val="1"/>
        </dgm:presLayoutVars>
      </dgm:prSet>
      <dgm:spPr/>
    </dgm:pt>
    <dgm:pt modelId="{4FE59FEC-7B35-DD4A-BBB1-1C804E9F15CB}" type="pres">
      <dgm:prSet presAssocID="{FF7C9C43-E65D-2147-88B3-8EB6193A2EF2}" presName="ChildText" presStyleLbl="revTx" presStyleIdx="1" presStyleCnt="2" custLinFactNeighborX="75147" custLinFactNeighborY="-14759">
        <dgm:presLayoutVars>
          <dgm:chMax val="0"/>
          <dgm:chPref val="0"/>
          <dgm:bulletEnabled val="1"/>
        </dgm:presLayoutVars>
      </dgm:prSet>
      <dgm:spPr/>
    </dgm:pt>
    <dgm:pt modelId="{735D0E6F-E7D4-874D-9ADF-6EC19DFAA88D}" type="pres">
      <dgm:prSet presAssocID="{2FC4FD49-E9CC-2E48-AA72-B0F9FDBAE406}" presName="sibTrans" presStyleCnt="0"/>
      <dgm:spPr/>
    </dgm:pt>
    <dgm:pt modelId="{E8A85A70-1E98-7247-89D1-78D375EF5D68}" type="pres">
      <dgm:prSet presAssocID="{0F02D96B-BDBB-604B-8D70-EC8E9A83016D}" presName="composite" presStyleCnt="0"/>
      <dgm:spPr/>
    </dgm:pt>
    <dgm:pt modelId="{24ED937B-EF97-BA4E-A6AB-30B75C9AF3E6}" type="pres">
      <dgm:prSet presAssocID="{0F02D96B-BDBB-604B-8D70-EC8E9A83016D}" presName="ParentText" presStyleLbl="node1" presStyleIdx="2" presStyleCnt="3" custLinFactNeighborX="73585" custLinFactNeighborY="1772">
        <dgm:presLayoutVars>
          <dgm:chMax val="1"/>
          <dgm:chPref val="1"/>
          <dgm:bulletEnabled val="1"/>
        </dgm:presLayoutVars>
      </dgm:prSet>
      <dgm:spPr/>
    </dgm:pt>
  </dgm:ptLst>
  <dgm:cxnLst>
    <dgm:cxn modelId="{1DA49506-9E30-A14C-A000-7333FFD54839}" type="presOf" srcId="{A11A8F10-3E68-E94B-9E63-D3B4FF7B51C0}" destId="{507C1BA7-8AC3-5E4C-A363-8D0991474F58}" srcOrd="0" destOrd="0" presId="urn:microsoft.com/office/officeart/2005/8/layout/StepDownProcess"/>
    <dgm:cxn modelId="{74640521-3868-3A46-8C8A-C6B18C38D36F}" type="presOf" srcId="{D98B7927-B4C7-F64E-9168-8F76FB6F43B1}" destId="{80A4E6EC-8E56-AB4D-9E74-ED916A9240CB}" srcOrd="0" destOrd="0" presId="urn:microsoft.com/office/officeart/2005/8/layout/StepDownProcess"/>
    <dgm:cxn modelId="{B15EF529-08E4-CD4C-9846-341049A3DFA3}" type="presOf" srcId="{C225FD5C-386D-724A-9757-E9FA7BF5149C}" destId="{98ACFCB2-4489-F947-839E-CBF2098CD2E2}" srcOrd="0" destOrd="0" presId="urn:microsoft.com/office/officeart/2005/8/layout/StepDownProcess"/>
    <dgm:cxn modelId="{9321ED31-732D-4E42-9888-9FBFA162B46C}" srcId="{D98B7927-B4C7-F64E-9168-8F76FB6F43B1}" destId="{0F02D96B-BDBB-604B-8D70-EC8E9A83016D}" srcOrd="2" destOrd="0" parTransId="{4189FCF0-7BFF-3B48-892D-5AC0D8F9318D}" sibTransId="{23813990-137A-EC4E-B13A-F00AE5F2AA4F}"/>
    <dgm:cxn modelId="{E5A99632-1B63-F64B-B18A-53640C8BCFDC}" type="presOf" srcId="{0F02D96B-BDBB-604B-8D70-EC8E9A83016D}" destId="{24ED937B-EF97-BA4E-A6AB-30B75C9AF3E6}" srcOrd="0" destOrd="0" presId="urn:microsoft.com/office/officeart/2005/8/layout/StepDownProcess"/>
    <dgm:cxn modelId="{2F4F5839-203E-2648-8972-AED3ED83ED82}" srcId="{D98B7927-B4C7-F64E-9168-8F76FB6F43B1}" destId="{FF7C9C43-E65D-2147-88B3-8EB6193A2EF2}" srcOrd="1" destOrd="0" parTransId="{C367BFF6-872D-AC4F-B8FA-4919DC540C2A}" sibTransId="{2FC4FD49-E9CC-2E48-AA72-B0F9FDBAE406}"/>
    <dgm:cxn modelId="{5F44375B-0C37-A943-A7C4-72AC03F19399}" type="presOf" srcId="{FF7C9C43-E65D-2147-88B3-8EB6193A2EF2}" destId="{90740EC0-B138-6748-92A7-9D8F4AFFFFCC}" srcOrd="0" destOrd="0" presId="urn:microsoft.com/office/officeart/2005/8/layout/StepDownProcess"/>
    <dgm:cxn modelId="{40676F9F-40BC-DE43-9EAE-723136F2D01C}" srcId="{A11A8F10-3E68-E94B-9E63-D3B4FF7B51C0}" destId="{C225FD5C-386D-724A-9757-E9FA7BF5149C}" srcOrd="0" destOrd="0" parTransId="{62FB3395-B572-534B-B581-60BC34E75BDF}" sibTransId="{3B2CBE35-2E5E-BD49-A0FB-48B505AF27A5}"/>
    <dgm:cxn modelId="{66D7F1CA-1A30-F840-AD3C-9159DD5E2E5A}" srcId="{D98B7927-B4C7-F64E-9168-8F76FB6F43B1}" destId="{A11A8F10-3E68-E94B-9E63-D3B4FF7B51C0}" srcOrd="0" destOrd="0" parTransId="{87DB269F-8E35-0A47-88EE-9A25A3CE4065}" sibTransId="{65483FA2-B98E-7A4D-BFB6-DC21AFFA91FF}"/>
    <dgm:cxn modelId="{154D34AB-31CA-F147-B16C-D4CC96928293}" type="presParOf" srcId="{80A4E6EC-8E56-AB4D-9E74-ED916A9240CB}" destId="{E9C287D4-9915-1A44-A55D-24F727F43771}" srcOrd="0" destOrd="0" presId="urn:microsoft.com/office/officeart/2005/8/layout/StepDownProcess"/>
    <dgm:cxn modelId="{04B5A5A9-D029-164B-9264-E357D548FC1F}" type="presParOf" srcId="{E9C287D4-9915-1A44-A55D-24F727F43771}" destId="{C7B58275-C13E-6642-A726-A0DEE92AD19B}" srcOrd="0" destOrd="0" presId="urn:microsoft.com/office/officeart/2005/8/layout/StepDownProcess"/>
    <dgm:cxn modelId="{81102DEF-94F7-114E-A9F1-68D8C84E28B7}" type="presParOf" srcId="{E9C287D4-9915-1A44-A55D-24F727F43771}" destId="{507C1BA7-8AC3-5E4C-A363-8D0991474F58}" srcOrd="1" destOrd="0" presId="urn:microsoft.com/office/officeart/2005/8/layout/StepDownProcess"/>
    <dgm:cxn modelId="{E8B1DD70-212C-0347-9254-CB4C1FDE2957}" type="presParOf" srcId="{E9C287D4-9915-1A44-A55D-24F727F43771}" destId="{98ACFCB2-4489-F947-839E-CBF2098CD2E2}" srcOrd="2" destOrd="0" presId="urn:microsoft.com/office/officeart/2005/8/layout/StepDownProcess"/>
    <dgm:cxn modelId="{7C94E85C-68BC-E440-AE1C-9F4936436DF2}" type="presParOf" srcId="{80A4E6EC-8E56-AB4D-9E74-ED916A9240CB}" destId="{CAA31A4A-E897-0843-B571-87D613F3AE53}" srcOrd="1" destOrd="0" presId="urn:microsoft.com/office/officeart/2005/8/layout/StepDownProcess"/>
    <dgm:cxn modelId="{66194F99-2757-644A-9CF6-434AC1CF6283}" type="presParOf" srcId="{80A4E6EC-8E56-AB4D-9E74-ED916A9240CB}" destId="{56023EAA-8148-2B4D-A922-50B83081A67C}" srcOrd="2" destOrd="0" presId="urn:microsoft.com/office/officeart/2005/8/layout/StepDownProcess"/>
    <dgm:cxn modelId="{DCF9E553-D0BF-3148-8970-8AFD939E3DE9}" type="presParOf" srcId="{56023EAA-8148-2B4D-A922-50B83081A67C}" destId="{03C156E8-A9F1-3749-A04A-46C95FF1F21C}" srcOrd="0" destOrd="0" presId="urn:microsoft.com/office/officeart/2005/8/layout/StepDownProcess"/>
    <dgm:cxn modelId="{86B187A8-CBC1-AD4F-B3B8-A4FAEF322B8A}" type="presParOf" srcId="{56023EAA-8148-2B4D-A922-50B83081A67C}" destId="{90740EC0-B138-6748-92A7-9D8F4AFFFFCC}" srcOrd="1" destOrd="0" presId="urn:microsoft.com/office/officeart/2005/8/layout/StepDownProcess"/>
    <dgm:cxn modelId="{4DA79A10-7BA2-6C46-BA14-678CCDF26311}" type="presParOf" srcId="{56023EAA-8148-2B4D-A922-50B83081A67C}" destId="{4FE59FEC-7B35-DD4A-BBB1-1C804E9F15CB}" srcOrd="2" destOrd="0" presId="urn:microsoft.com/office/officeart/2005/8/layout/StepDownProcess"/>
    <dgm:cxn modelId="{71B6FEEA-A838-8444-9EE2-8492B055094D}" type="presParOf" srcId="{80A4E6EC-8E56-AB4D-9E74-ED916A9240CB}" destId="{735D0E6F-E7D4-874D-9ADF-6EC19DFAA88D}" srcOrd="3" destOrd="0" presId="urn:microsoft.com/office/officeart/2005/8/layout/StepDownProcess"/>
    <dgm:cxn modelId="{64C9FB48-9FB4-EE49-89BB-A1BC4F6B25F3}" type="presParOf" srcId="{80A4E6EC-8E56-AB4D-9E74-ED916A9240CB}" destId="{E8A85A70-1E98-7247-89D1-78D375EF5D68}" srcOrd="4" destOrd="0" presId="urn:microsoft.com/office/officeart/2005/8/layout/StepDownProcess"/>
    <dgm:cxn modelId="{65D6D9BA-17F8-494C-A459-3DD7A2BC9D04}" type="presParOf" srcId="{E8A85A70-1E98-7247-89D1-78D375EF5D68}" destId="{24ED937B-EF97-BA4E-A6AB-30B75C9AF3E6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8ECCB4A-0631-C547-9413-EF5CB492D3D6}" type="doc">
      <dgm:prSet loTypeId="urn:microsoft.com/office/officeart/2005/8/layout/hierarchy3" loCatId="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C2264F-3039-5645-A2A4-6FCA4BAD587C}">
      <dgm:prSet phldrT="[Text]"/>
      <dgm:spPr>
        <a:blipFill dpi="0" rotWithShape="0">
          <a:blip xmlns:r="http://schemas.openxmlformats.org/officeDocument/2006/relationships" r:embed="rId1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</dgm:spPr>
      <dgm:t>
        <a:bodyPr/>
        <a:lstStyle/>
        <a:p>
          <a:endParaRPr lang="en-US" b="0" i="0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5C8C6561-2F23-6C46-9984-BADC1A358FB9}" type="parTrans" cxnId="{D53C18C9-425A-F241-B81C-267153C1A83A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15B48445-85B0-E543-ABAB-1F234F2FA4D3}" type="sibTrans" cxnId="{D53C18C9-425A-F241-B81C-267153C1A83A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EB08CBA1-4F64-964E-87F5-36A20FA1543A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Remove observations with missing data</a:t>
          </a:r>
        </a:p>
      </dgm:t>
    </dgm:pt>
    <dgm:pt modelId="{8C2008BD-E244-7244-9B37-E498C66D6D02}" type="parTrans" cxnId="{3B728B54-2A5B-C244-8549-8176EF8CFC04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E62BAF3-E93C-674E-866B-D43E5309114E}" type="sibTrans" cxnId="{3B728B54-2A5B-C244-8549-8176EF8CFC04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FFFA8969-76F9-7B4B-BF5C-2D736E785ED3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Convert the answers for 'Refused’ to a neutral modality</a:t>
          </a:r>
        </a:p>
      </dgm:t>
    </dgm:pt>
    <dgm:pt modelId="{3C0978B0-C689-A942-AD34-7656BD8F67A3}" type="parTrans" cxnId="{E8039641-4A53-E64D-91C1-8D85F99E5A4D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A388831-24EA-6C45-A5CB-D6AEF62DFB2F}" type="sibTrans" cxnId="{E8039641-4A53-E64D-91C1-8D85F99E5A4D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D5010D77-0BAA-4C4E-90A3-4E1DB00EFD7D}">
      <dgm:prSet phldrT="[Text]"/>
      <dgm:spPr>
        <a:blipFill dpi="0" rotWithShape="0">
          <a:blip xmlns:r="http://schemas.openxmlformats.org/officeDocument/2006/relationships" r:embed="rId2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 t="-15000" b="-52000"/>
          </a:stretch>
        </a:blipFill>
      </dgm:spPr>
      <dgm:t>
        <a:bodyPr/>
        <a:lstStyle/>
        <a:p>
          <a:endParaRPr lang="en-US" b="0" i="0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1D532008-E269-0A45-9C14-069D7C040717}" type="parTrans" cxnId="{8FB246AD-1D24-E642-AEB9-BD95CF37DF0E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A4C5B1C-691C-0D4C-A9D9-D9374605086F}" type="sibTrans" cxnId="{8FB246AD-1D24-E642-AEB9-BD95CF37DF0E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66701DF4-597B-DE4A-8D7F-B5CCF9EA49FC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Scale the data for better performance</a:t>
          </a:r>
        </a:p>
      </dgm:t>
    </dgm:pt>
    <dgm:pt modelId="{499A4989-4A55-524D-BC6F-B362FFA12621}" type="parTrans" cxnId="{0976A388-0C82-954D-AB09-BAE1A45FBA2E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D2004E95-0EE6-884E-B56E-0539676616D9}" type="sibTrans" cxnId="{0976A388-0C82-954D-AB09-BAE1A45FBA2E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B48375F-DE73-EB4A-A3A9-83C51EECCAE4}">
      <dgm:prSet phldrT="[Text]" custT="1"/>
      <dgm:spPr/>
      <dgm:t>
        <a:bodyPr/>
        <a:lstStyle/>
        <a:p>
          <a:pPr algn="l"/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Create dummies</a:t>
          </a:r>
        </a:p>
      </dgm:t>
    </dgm:pt>
    <dgm:pt modelId="{0CC24568-9F3A-4B43-89D5-B93F90A6309F}" type="parTrans" cxnId="{988C56ED-5435-E344-BE97-015DE6244023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9BDB620D-9EBA-9C44-AAC6-F69B1DA8D4C1}" type="sibTrans" cxnId="{988C56ED-5435-E344-BE97-015DE6244023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63C39AEF-69AB-4C4E-AA3B-09BCB435706F}">
      <dgm:prSet custT="1"/>
      <dgm:spPr/>
      <dgm:t>
        <a:bodyPr/>
        <a:lstStyle/>
        <a:p>
          <a:r>
            <a:rPr lang="en-US" sz="14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Rename columns name</a:t>
          </a:r>
        </a:p>
      </dgm:t>
    </dgm:pt>
    <dgm:pt modelId="{9286DB07-0A20-034E-BBD5-18BDF6BB85EE}" type="parTrans" cxnId="{2115FA73-D591-2C45-B65C-07B681AA49E5}">
      <dgm:prSet/>
      <dgm:spPr>
        <a:ln>
          <a:solidFill>
            <a:schemeClr val="accent1"/>
          </a:solidFill>
          <a:prstDash val="dash"/>
        </a:ln>
      </dgm:spPr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4D2D5D40-36D9-AE45-9B35-B51173D310D0}" type="sibTrans" cxnId="{2115FA73-D591-2C45-B65C-07B681AA49E5}">
      <dgm:prSet/>
      <dgm:spPr/>
      <dgm:t>
        <a:bodyPr/>
        <a:lstStyle/>
        <a:p>
          <a:endParaRPr lang="en-US" b="0" i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86EB42B-48EB-6640-80F2-7B986FB25FC5}" type="pres">
      <dgm:prSet presAssocID="{28ECCB4A-0631-C547-9413-EF5CB492D3D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DE977CD-4B4E-094D-B15B-6BCB7CDFFC22}" type="pres">
      <dgm:prSet presAssocID="{56C2264F-3039-5645-A2A4-6FCA4BAD587C}" presName="root" presStyleCnt="0"/>
      <dgm:spPr/>
    </dgm:pt>
    <dgm:pt modelId="{E486B3BF-E5AA-E442-B9A8-087B8D69A8A6}" type="pres">
      <dgm:prSet presAssocID="{56C2264F-3039-5645-A2A4-6FCA4BAD587C}" presName="rootComposite" presStyleCnt="0"/>
      <dgm:spPr/>
    </dgm:pt>
    <dgm:pt modelId="{0D4C2EFA-2E41-4845-B8BB-75E412BDB902}" type="pres">
      <dgm:prSet presAssocID="{56C2264F-3039-5645-A2A4-6FCA4BAD587C}" presName="rootText" presStyleLbl="node1" presStyleIdx="0" presStyleCnt="2" custScaleY="124680" custLinFactNeighborX="-35048" custLinFactNeighborY="65"/>
      <dgm:spPr/>
    </dgm:pt>
    <dgm:pt modelId="{9E182372-785B-0244-BE54-3909D85BF20B}" type="pres">
      <dgm:prSet presAssocID="{56C2264F-3039-5645-A2A4-6FCA4BAD587C}" presName="rootConnector" presStyleLbl="node1" presStyleIdx="0" presStyleCnt="2"/>
      <dgm:spPr/>
    </dgm:pt>
    <dgm:pt modelId="{2E47B8CF-B23D-F14C-874A-8810E5F518F1}" type="pres">
      <dgm:prSet presAssocID="{56C2264F-3039-5645-A2A4-6FCA4BAD587C}" presName="childShape" presStyleCnt="0"/>
      <dgm:spPr/>
    </dgm:pt>
    <dgm:pt modelId="{3FD34892-FB7E-1C4B-8C82-8AE54FA10268}" type="pres">
      <dgm:prSet presAssocID="{8C2008BD-E244-7244-9B37-E498C66D6D02}" presName="Name13" presStyleLbl="parChTrans1D2" presStyleIdx="0" presStyleCnt="5"/>
      <dgm:spPr/>
    </dgm:pt>
    <dgm:pt modelId="{49EA9E0C-28CF-C94D-BF57-0735EB9A8473}" type="pres">
      <dgm:prSet presAssocID="{EB08CBA1-4F64-964E-87F5-36A20FA1543A}" presName="childText" presStyleLbl="bgAcc1" presStyleIdx="0" presStyleCnt="5" custLinFactNeighborX="-43810" custLinFactNeighborY="65">
        <dgm:presLayoutVars>
          <dgm:bulletEnabled val="1"/>
        </dgm:presLayoutVars>
      </dgm:prSet>
      <dgm:spPr/>
    </dgm:pt>
    <dgm:pt modelId="{D4735F76-7762-E74B-8510-09C746E39044}" type="pres">
      <dgm:prSet presAssocID="{9286DB07-0A20-034E-BBD5-18BDF6BB85EE}" presName="Name13" presStyleLbl="parChTrans1D2" presStyleIdx="1" presStyleCnt="5"/>
      <dgm:spPr/>
    </dgm:pt>
    <dgm:pt modelId="{CD0F2E7F-341D-F148-BB47-9CB86699AF92}" type="pres">
      <dgm:prSet presAssocID="{63C39AEF-69AB-4C4E-AA3B-09BCB435706F}" presName="childText" presStyleLbl="bgAcc1" presStyleIdx="1" presStyleCnt="5" custLinFactNeighborX="-43810" custLinFactNeighborY="65">
        <dgm:presLayoutVars>
          <dgm:bulletEnabled val="1"/>
        </dgm:presLayoutVars>
      </dgm:prSet>
      <dgm:spPr/>
    </dgm:pt>
    <dgm:pt modelId="{0189C638-3643-D64B-A9AD-9AF7526EAAD5}" type="pres">
      <dgm:prSet presAssocID="{3C0978B0-C689-A942-AD34-7656BD8F67A3}" presName="Name13" presStyleLbl="parChTrans1D2" presStyleIdx="2" presStyleCnt="5"/>
      <dgm:spPr/>
    </dgm:pt>
    <dgm:pt modelId="{8CCAE72F-C02E-D243-A614-E4022BA8ECAD}" type="pres">
      <dgm:prSet presAssocID="{FFFA8969-76F9-7B4B-BF5C-2D736E785ED3}" presName="childText" presStyleLbl="bgAcc1" presStyleIdx="2" presStyleCnt="5" custLinFactNeighborX="-43810" custLinFactNeighborY="65">
        <dgm:presLayoutVars>
          <dgm:bulletEnabled val="1"/>
        </dgm:presLayoutVars>
      </dgm:prSet>
      <dgm:spPr/>
    </dgm:pt>
    <dgm:pt modelId="{F264925E-2828-BA41-88A4-F2D66F582F73}" type="pres">
      <dgm:prSet presAssocID="{D5010D77-0BAA-4C4E-90A3-4E1DB00EFD7D}" presName="root" presStyleCnt="0"/>
      <dgm:spPr/>
    </dgm:pt>
    <dgm:pt modelId="{2B663FDC-3B25-114C-8D59-44C65BA5F967}" type="pres">
      <dgm:prSet presAssocID="{D5010D77-0BAA-4C4E-90A3-4E1DB00EFD7D}" presName="rootComposite" presStyleCnt="0"/>
      <dgm:spPr/>
    </dgm:pt>
    <dgm:pt modelId="{CE2E4F3C-9BC8-9849-A18F-AE7A398F5275}" type="pres">
      <dgm:prSet presAssocID="{D5010D77-0BAA-4C4E-90A3-4E1DB00EFD7D}" presName="rootText" presStyleLbl="node1" presStyleIdx="1" presStyleCnt="2" custScaleY="127076" custLinFactNeighborX="29682" custLinFactNeighborY="1584"/>
      <dgm:spPr/>
    </dgm:pt>
    <dgm:pt modelId="{19CFF651-9F3A-1E43-8B8F-6237E969A1AD}" type="pres">
      <dgm:prSet presAssocID="{D5010D77-0BAA-4C4E-90A3-4E1DB00EFD7D}" presName="rootConnector" presStyleLbl="node1" presStyleIdx="1" presStyleCnt="2"/>
      <dgm:spPr/>
    </dgm:pt>
    <dgm:pt modelId="{A6FA6ED1-5610-0C4D-8A9D-00C95DFD5696}" type="pres">
      <dgm:prSet presAssocID="{D5010D77-0BAA-4C4E-90A3-4E1DB00EFD7D}" presName="childShape" presStyleCnt="0"/>
      <dgm:spPr/>
    </dgm:pt>
    <dgm:pt modelId="{74BD5938-7E5A-F347-8898-5D8F67BC2741}" type="pres">
      <dgm:prSet presAssocID="{499A4989-4A55-524D-BC6F-B362FFA12621}" presName="Name13" presStyleLbl="parChTrans1D2" presStyleIdx="3" presStyleCnt="5"/>
      <dgm:spPr/>
    </dgm:pt>
    <dgm:pt modelId="{57067F17-8A14-C443-B756-E16BF6810065}" type="pres">
      <dgm:prSet presAssocID="{66701DF4-597B-DE4A-8D7F-B5CCF9EA49FC}" presName="childText" presStyleLbl="bgAcc1" presStyleIdx="3" presStyleCnt="5" custLinFactNeighborX="37102" custLinFactNeighborY="1649">
        <dgm:presLayoutVars>
          <dgm:bulletEnabled val="1"/>
        </dgm:presLayoutVars>
      </dgm:prSet>
      <dgm:spPr/>
    </dgm:pt>
    <dgm:pt modelId="{9CD9404D-46AE-2A45-8AF1-2A36D2C2435C}" type="pres">
      <dgm:prSet presAssocID="{0CC24568-9F3A-4B43-89D5-B93F90A6309F}" presName="Name13" presStyleLbl="parChTrans1D2" presStyleIdx="4" presStyleCnt="5"/>
      <dgm:spPr/>
    </dgm:pt>
    <dgm:pt modelId="{15CC93BB-78E9-B84B-976F-727CFAE4A679}" type="pres">
      <dgm:prSet presAssocID="{8B48375F-DE73-EB4A-A3A9-83C51EECCAE4}" presName="childText" presStyleLbl="bgAcc1" presStyleIdx="4" presStyleCnt="5" custLinFactNeighborX="37102" custLinFactNeighborY="1649">
        <dgm:presLayoutVars>
          <dgm:bulletEnabled val="1"/>
        </dgm:presLayoutVars>
      </dgm:prSet>
      <dgm:spPr/>
    </dgm:pt>
  </dgm:ptLst>
  <dgm:cxnLst>
    <dgm:cxn modelId="{E22B1910-CDF9-F54D-A224-50F03993118E}" type="presOf" srcId="{D5010D77-0BAA-4C4E-90A3-4E1DB00EFD7D}" destId="{CE2E4F3C-9BC8-9849-A18F-AE7A398F5275}" srcOrd="0" destOrd="0" presId="urn:microsoft.com/office/officeart/2005/8/layout/hierarchy3"/>
    <dgm:cxn modelId="{5FA2BD2A-31EE-5640-A949-65450EF32ED1}" type="presOf" srcId="{9286DB07-0A20-034E-BBD5-18BDF6BB85EE}" destId="{D4735F76-7762-E74B-8510-09C746E39044}" srcOrd="0" destOrd="0" presId="urn:microsoft.com/office/officeart/2005/8/layout/hierarchy3"/>
    <dgm:cxn modelId="{B523513E-761B-6348-A7CF-026E91C6FEF1}" type="presOf" srcId="{28ECCB4A-0631-C547-9413-EF5CB492D3D6}" destId="{B86EB42B-48EB-6640-80F2-7B986FB25FC5}" srcOrd="0" destOrd="0" presId="urn:microsoft.com/office/officeart/2005/8/layout/hierarchy3"/>
    <dgm:cxn modelId="{E8039641-4A53-E64D-91C1-8D85F99E5A4D}" srcId="{56C2264F-3039-5645-A2A4-6FCA4BAD587C}" destId="{FFFA8969-76F9-7B4B-BF5C-2D736E785ED3}" srcOrd="2" destOrd="0" parTransId="{3C0978B0-C689-A942-AD34-7656BD8F67A3}" sibTransId="{8A388831-24EA-6C45-A5CB-D6AEF62DFB2F}"/>
    <dgm:cxn modelId="{3B728B54-2A5B-C244-8549-8176EF8CFC04}" srcId="{56C2264F-3039-5645-A2A4-6FCA4BAD587C}" destId="{EB08CBA1-4F64-964E-87F5-36A20FA1543A}" srcOrd="0" destOrd="0" parTransId="{8C2008BD-E244-7244-9B37-E498C66D6D02}" sibTransId="{8E62BAF3-E93C-674E-866B-D43E5309114E}"/>
    <dgm:cxn modelId="{2ED77C5B-757C-0C4F-9343-B2C6D1DDD26D}" type="presOf" srcId="{56C2264F-3039-5645-A2A4-6FCA4BAD587C}" destId="{0D4C2EFA-2E41-4845-B8BB-75E412BDB902}" srcOrd="0" destOrd="0" presId="urn:microsoft.com/office/officeart/2005/8/layout/hierarchy3"/>
    <dgm:cxn modelId="{2115FA73-D591-2C45-B65C-07B681AA49E5}" srcId="{56C2264F-3039-5645-A2A4-6FCA4BAD587C}" destId="{63C39AEF-69AB-4C4E-AA3B-09BCB435706F}" srcOrd="1" destOrd="0" parTransId="{9286DB07-0A20-034E-BBD5-18BDF6BB85EE}" sibTransId="{4D2D5D40-36D9-AE45-9B35-B51173D310D0}"/>
    <dgm:cxn modelId="{0976A388-0C82-954D-AB09-BAE1A45FBA2E}" srcId="{D5010D77-0BAA-4C4E-90A3-4E1DB00EFD7D}" destId="{66701DF4-597B-DE4A-8D7F-B5CCF9EA49FC}" srcOrd="0" destOrd="0" parTransId="{499A4989-4A55-524D-BC6F-B362FFA12621}" sibTransId="{D2004E95-0EE6-884E-B56E-0539676616D9}"/>
    <dgm:cxn modelId="{9F5B338F-A1E2-DC45-8909-2C6B7B7D3EBC}" type="presOf" srcId="{3C0978B0-C689-A942-AD34-7656BD8F67A3}" destId="{0189C638-3643-D64B-A9AD-9AF7526EAAD5}" srcOrd="0" destOrd="0" presId="urn:microsoft.com/office/officeart/2005/8/layout/hierarchy3"/>
    <dgm:cxn modelId="{310B8A9E-7195-AE4B-AB09-3E1B8A3820BB}" type="presOf" srcId="{EB08CBA1-4F64-964E-87F5-36A20FA1543A}" destId="{49EA9E0C-28CF-C94D-BF57-0735EB9A8473}" srcOrd="0" destOrd="0" presId="urn:microsoft.com/office/officeart/2005/8/layout/hierarchy3"/>
    <dgm:cxn modelId="{3E03A8A1-35D6-3A47-9150-07545B485631}" type="presOf" srcId="{8B48375F-DE73-EB4A-A3A9-83C51EECCAE4}" destId="{15CC93BB-78E9-B84B-976F-727CFAE4A679}" srcOrd="0" destOrd="0" presId="urn:microsoft.com/office/officeart/2005/8/layout/hierarchy3"/>
    <dgm:cxn modelId="{79E437A8-2C78-E442-8DE5-842DEA7C0E58}" type="presOf" srcId="{499A4989-4A55-524D-BC6F-B362FFA12621}" destId="{74BD5938-7E5A-F347-8898-5D8F67BC2741}" srcOrd="0" destOrd="0" presId="urn:microsoft.com/office/officeart/2005/8/layout/hierarchy3"/>
    <dgm:cxn modelId="{8FB246AD-1D24-E642-AEB9-BD95CF37DF0E}" srcId="{28ECCB4A-0631-C547-9413-EF5CB492D3D6}" destId="{D5010D77-0BAA-4C4E-90A3-4E1DB00EFD7D}" srcOrd="1" destOrd="0" parTransId="{1D532008-E269-0A45-9C14-069D7C040717}" sibTransId="{BA4C5B1C-691C-0D4C-A9D9-D9374605086F}"/>
    <dgm:cxn modelId="{CE25AAB1-B5CB-0B45-B2A4-17501C81E487}" type="presOf" srcId="{56C2264F-3039-5645-A2A4-6FCA4BAD587C}" destId="{9E182372-785B-0244-BE54-3909D85BF20B}" srcOrd="1" destOrd="0" presId="urn:microsoft.com/office/officeart/2005/8/layout/hierarchy3"/>
    <dgm:cxn modelId="{C88A77B6-331B-4743-9218-5596B0E6B7D2}" type="presOf" srcId="{8C2008BD-E244-7244-9B37-E498C66D6D02}" destId="{3FD34892-FB7E-1C4B-8C82-8AE54FA10268}" srcOrd="0" destOrd="0" presId="urn:microsoft.com/office/officeart/2005/8/layout/hierarchy3"/>
    <dgm:cxn modelId="{01E96FC5-66CC-A64A-B530-92DC88AFB624}" type="presOf" srcId="{63C39AEF-69AB-4C4E-AA3B-09BCB435706F}" destId="{CD0F2E7F-341D-F148-BB47-9CB86699AF92}" srcOrd="0" destOrd="0" presId="urn:microsoft.com/office/officeart/2005/8/layout/hierarchy3"/>
    <dgm:cxn modelId="{D53C18C9-425A-F241-B81C-267153C1A83A}" srcId="{28ECCB4A-0631-C547-9413-EF5CB492D3D6}" destId="{56C2264F-3039-5645-A2A4-6FCA4BAD587C}" srcOrd="0" destOrd="0" parTransId="{5C8C6561-2F23-6C46-9984-BADC1A358FB9}" sibTransId="{15B48445-85B0-E543-ABAB-1F234F2FA4D3}"/>
    <dgm:cxn modelId="{BEA807D0-2245-1D44-8D91-788A58EBB0F3}" type="presOf" srcId="{D5010D77-0BAA-4C4E-90A3-4E1DB00EFD7D}" destId="{19CFF651-9F3A-1E43-8B8F-6237E969A1AD}" srcOrd="1" destOrd="0" presId="urn:microsoft.com/office/officeart/2005/8/layout/hierarchy3"/>
    <dgm:cxn modelId="{496FB2D7-46B0-2E41-A49C-3E7394A8014D}" type="presOf" srcId="{FFFA8969-76F9-7B4B-BF5C-2D736E785ED3}" destId="{8CCAE72F-C02E-D243-A614-E4022BA8ECAD}" srcOrd="0" destOrd="0" presId="urn:microsoft.com/office/officeart/2005/8/layout/hierarchy3"/>
    <dgm:cxn modelId="{988C56ED-5435-E344-BE97-015DE6244023}" srcId="{D5010D77-0BAA-4C4E-90A3-4E1DB00EFD7D}" destId="{8B48375F-DE73-EB4A-A3A9-83C51EECCAE4}" srcOrd="1" destOrd="0" parTransId="{0CC24568-9F3A-4B43-89D5-B93F90A6309F}" sibTransId="{9BDB620D-9EBA-9C44-AAC6-F69B1DA8D4C1}"/>
    <dgm:cxn modelId="{1699D5FC-CC05-2D40-97D6-D8F67B9EEFDB}" type="presOf" srcId="{0CC24568-9F3A-4B43-89D5-B93F90A6309F}" destId="{9CD9404D-46AE-2A45-8AF1-2A36D2C2435C}" srcOrd="0" destOrd="0" presId="urn:microsoft.com/office/officeart/2005/8/layout/hierarchy3"/>
    <dgm:cxn modelId="{CFF0A7FD-3F57-9B4E-9562-1DDB124AD79A}" type="presOf" srcId="{66701DF4-597B-DE4A-8D7F-B5CCF9EA49FC}" destId="{57067F17-8A14-C443-B756-E16BF6810065}" srcOrd="0" destOrd="0" presId="urn:microsoft.com/office/officeart/2005/8/layout/hierarchy3"/>
    <dgm:cxn modelId="{3EA7139C-9D97-6B41-93B0-C722BE38EB76}" type="presParOf" srcId="{B86EB42B-48EB-6640-80F2-7B986FB25FC5}" destId="{0DE977CD-4B4E-094D-B15B-6BCB7CDFFC22}" srcOrd="0" destOrd="0" presId="urn:microsoft.com/office/officeart/2005/8/layout/hierarchy3"/>
    <dgm:cxn modelId="{0CEF8380-6AE3-1F47-BCAA-DADB3E38F837}" type="presParOf" srcId="{0DE977CD-4B4E-094D-B15B-6BCB7CDFFC22}" destId="{E486B3BF-E5AA-E442-B9A8-087B8D69A8A6}" srcOrd="0" destOrd="0" presId="urn:microsoft.com/office/officeart/2005/8/layout/hierarchy3"/>
    <dgm:cxn modelId="{313A141F-B49A-D84F-8518-D5018CC28B15}" type="presParOf" srcId="{E486B3BF-E5AA-E442-B9A8-087B8D69A8A6}" destId="{0D4C2EFA-2E41-4845-B8BB-75E412BDB902}" srcOrd="0" destOrd="0" presId="urn:microsoft.com/office/officeart/2005/8/layout/hierarchy3"/>
    <dgm:cxn modelId="{69797B3B-2714-9742-973F-F083BEF22D5C}" type="presParOf" srcId="{E486B3BF-E5AA-E442-B9A8-087B8D69A8A6}" destId="{9E182372-785B-0244-BE54-3909D85BF20B}" srcOrd="1" destOrd="0" presId="urn:microsoft.com/office/officeart/2005/8/layout/hierarchy3"/>
    <dgm:cxn modelId="{0FB59E80-140F-214E-ABA9-3F5CC103CDF4}" type="presParOf" srcId="{0DE977CD-4B4E-094D-B15B-6BCB7CDFFC22}" destId="{2E47B8CF-B23D-F14C-874A-8810E5F518F1}" srcOrd="1" destOrd="0" presId="urn:microsoft.com/office/officeart/2005/8/layout/hierarchy3"/>
    <dgm:cxn modelId="{E8F60E3A-5916-5541-8AC1-B9D0B29BE148}" type="presParOf" srcId="{2E47B8CF-B23D-F14C-874A-8810E5F518F1}" destId="{3FD34892-FB7E-1C4B-8C82-8AE54FA10268}" srcOrd="0" destOrd="0" presId="urn:microsoft.com/office/officeart/2005/8/layout/hierarchy3"/>
    <dgm:cxn modelId="{A96DD793-06D8-4348-B534-E5D826F396B0}" type="presParOf" srcId="{2E47B8CF-B23D-F14C-874A-8810E5F518F1}" destId="{49EA9E0C-28CF-C94D-BF57-0735EB9A8473}" srcOrd="1" destOrd="0" presId="urn:microsoft.com/office/officeart/2005/8/layout/hierarchy3"/>
    <dgm:cxn modelId="{801FB226-0C56-9E4B-BEF3-17A95E710801}" type="presParOf" srcId="{2E47B8CF-B23D-F14C-874A-8810E5F518F1}" destId="{D4735F76-7762-E74B-8510-09C746E39044}" srcOrd="2" destOrd="0" presId="urn:microsoft.com/office/officeart/2005/8/layout/hierarchy3"/>
    <dgm:cxn modelId="{D4C54BF4-BAF1-4247-B5A2-5E7DF3436CB5}" type="presParOf" srcId="{2E47B8CF-B23D-F14C-874A-8810E5F518F1}" destId="{CD0F2E7F-341D-F148-BB47-9CB86699AF92}" srcOrd="3" destOrd="0" presId="urn:microsoft.com/office/officeart/2005/8/layout/hierarchy3"/>
    <dgm:cxn modelId="{1E5BC345-D346-B545-958C-48C6922CBF48}" type="presParOf" srcId="{2E47B8CF-B23D-F14C-874A-8810E5F518F1}" destId="{0189C638-3643-D64B-A9AD-9AF7526EAAD5}" srcOrd="4" destOrd="0" presId="urn:microsoft.com/office/officeart/2005/8/layout/hierarchy3"/>
    <dgm:cxn modelId="{5EB53DD2-D253-9548-8563-C939DFA1043A}" type="presParOf" srcId="{2E47B8CF-B23D-F14C-874A-8810E5F518F1}" destId="{8CCAE72F-C02E-D243-A614-E4022BA8ECAD}" srcOrd="5" destOrd="0" presId="urn:microsoft.com/office/officeart/2005/8/layout/hierarchy3"/>
    <dgm:cxn modelId="{AB3FB86F-94A2-9E45-A93E-8246FA9A9E7F}" type="presParOf" srcId="{B86EB42B-48EB-6640-80F2-7B986FB25FC5}" destId="{F264925E-2828-BA41-88A4-F2D66F582F73}" srcOrd="1" destOrd="0" presId="urn:microsoft.com/office/officeart/2005/8/layout/hierarchy3"/>
    <dgm:cxn modelId="{7EF0A703-A7C0-454F-8F5A-69F7D07050B5}" type="presParOf" srcId="{F264925E-2828-BA41-88A4-F2D66F582F73}" destId="{2B663FDC-3B25-114C-8D59-44C65BA5F967}" srcOrd="0" destOrd="0" presId="urn:microsoft.com/office/officeart/2005/8/layout/hierarchy3"/>
    <dgm:cxn modelId="{ADEB043C-29AE-E945-82B1-4029973C304E}" type="presParOf" srcId="{2B663FDC-3B25-114C-8D59-44C65BA5F967}" destId="{CE2E4F3C-9BC8-9849-A18F-AE7A398F5275}" srcOrd="0" destOrd="0" presId="urn:microsoft.com/office/officeart/2005/8/layout/hierarchy3"/>
    <dgm:cxn modelId="{DA446FCD-E018-C540-8EA2-BBB33A9C775D}" type="presParOf" srcId="{2B663FDC-3B25-114C-8D59-44C65BA5F967}" destId="{19CFF651-9F3A-1E43-8B8F-6237E969A1AD}" srcOrd="1" destOrd="0" presId="urn:microsoft.com/office/officeart/2005/8/layout/hierarchy3"/>
    <dgm:cxn modelId="{29CCEFEF-4DC2-2D41-92F8-D63F8654843A}" type="presParOf" srcId="{F264925E-2828-BA41-88A4-F2D66F582F73}" destId="{A6FA6ED1-5610-0C4D-8A9D-00C95DFD5696}" srcOrd="1" destOrd="0" presId="urn:microsoft.com/office/officeart/2005/8/layout/hierarchy3"/>
    <dgm:cxn modelId="{43EBAD04-FDC1-1544-B152-0C8E568724BA}" type="presParOf" srcId="{A6FA6ED1-5610-0C4D-8A9D-00C95DFD5696}" destId="{74BD5938-7E5A-F347-8898-5D8F67BC2741}" srcOrd="0" destOrd="0" presId="urn:microsoft.com/office/officeart/2005/8/layout/hierarchy3"/>
    <dgm:cxn modelId="{79B51368-A49F-7747-AFB8-1A1C4EDE4EE6}" type="presParOf" srcId="{A6FA6ED1-5610-0C4D-8A9D-00C95DFD5696}" destId="{57067F17-8A14-C443-B756-E16BF6810065}" srcOrd="1" destOrd="0" presId="urn:microsoft.com/office/officeart/2005/8/layout/hierarchy3"/>
    <dgm:cxn modelId="{DDF530D7-013F-C14E-88E6-24C177D4E12E}" type="presParOf" srcId="{A6FA6ED1-5610-0C4D-8A9D-00C95DFD5696}" destId="{9CD9404D-46AE-2A45-8AF1-2A36D2C2435C}" srcOrd="2" destOrd="0" presId="urn:microsoft.com/office/officeart/2005/8/layout/hierarchy3"/>
    <dgm:cxn modelId="{FC7DFB4A-99BF-6F42-8259-AD59EEADDD15}" type="presParOf" srcId="{A6FA6ED1-5610-0C4D-8A9D-00C95DFD5696}" destId="{15CC93BB-78E9-B84B-976F-727CFAE4A679}" srcOrd="3" destOrd="0" presId="urn:microsoft.com/office/officeart/2005/8/layout/hierarchy3"/>
  </dgm:cxnLst>
  <dgm:bg>
    <a:noFill/>
  </dgm:bg>
  <dgm:whole>
    <a:ln w="50800">
      <a:solidFill>
        <a:schemeClr val="lt1">
          <a:hueOff val="0"/>
          <a:satOff val="0"/>
          <a:lumOff val="0"/>
        </a:schemeClr>
      </a:solidFill>
      <a:extLst>
        <a:ext uri="{C807C97D-BFC1-408E-A445-0C87EB9F89A2}">
          <ask:lineSketchStyleProps xmlns:ask="http://schemas.microsoft.com/office/drawing/2018/sketchyshapes">
            <ask:type>
              <ask:lineSketchScribble/>
            </ask:type>
          </ask:lineSketchStyleProps>
        </a:ext>
      </a:extLst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836A0BF-CEC6-0744-A0C8-A113C028441C}" type="doc">
      <dgm:prSet loTypeId="urn:microsoft.com/office/officeart/2005/8/layout/gear1" loCatId="" qsTypeId="urn:microsoft.com/office/officeart/2005/8/quickstyle/3d3" qsCatId="3D" csTypeId="urn:microsoft.com/office/officeart/2005/8/colors/colorful2" csCatId="colorful" phldr="1"/>
      <dgm:spPr/>
    </dgm:pt>
    <dgm:pt modelId="{FBEAF946-F070-A140-9D5F-0D2221A231F4}">
      <dgm:prSet phldrT="[Text]" custT="1"/>
      <dgm:spPr/>
      <dgm:t>
        <a:bodyPr/>
        <a:lstStyle/>
        <a:p>
          <a:r>
            <a:rPr lang="en-US" sz="2000" b="1" i="0" dirty="0">
              <a:latin typeface="Calibri Light" panose="020F0302020204030204" pitchFamily="34" charset="0"/>
              <a:cs typeface="Calibri Light" panose="020F0302020204030204" pitchFamily="34" charset="0"/>
            </a:rPr>
            <a:t>Results</a:t>
          </a:r>
        </a:p>
      </dgm:t>
    </dgm:pt>
    <dgm:pt modelId="{4E6974BF-99AB-A949-9401-02963CC21E58}" type="parTrans" cxnId="{683FCD2D-95D8-994E-874A-2F252E3A069C}">
      <dgm:prSet/>
      <dgm:spPr/>
      <dgm:t>
        <a:bodyPr/>
        <a:lstStyle/>
        <a:p>
          <a:endParaRPr lang="en-US"/>
        </a:p>
      </dgm:t>
    </dgm:pt>
    <dgm:pt modelId="{888DC41F-E06C-6B44-9264-E5FA23FFBABD}" type="sibTrans" cxnId="{683FCD2D-95D8-994E-874A-2F252E3A069C}">
      <dgm:prSet/>
      <dgm:spPr/>
      <dgm:t>
        <a:bodyPr/>
        <a:lstStyle/>
        <a:p>
          <a:endParaRPr lang="en-US"/>
        </a:p>
      </dgm:t>
    </dgm:pt>
    <dgm:pt modelId="{628EF291-A4EA-0A4C-B6CF-159A856953F3}">
      <dgm:prSet phldrT="[Text]" custT="1"/>
      <dgm:spPr/>
      <dgm:t>
        <a:bodyPr/>
        <a:lstStyle/>
        <a:p>
          <a:r>
            <a:rPr lang="en-US" sz="2000" b="1" i="0" dirty="0">
              <a:latin typeface="Calibri Light" panose="020F0302020204030204" pitchFamily="34" charset="0"/>
              <a:cs typeface="Calibri Light" panose="020F0302020204030204" pitchFamily="34" charset="0"/>
            </a:rPr>
            <a:t>Modeling</a:t>
          </a:r>
        </a:p>
      </dgm:t>
    </dgm:pt>
    <dgm:pt modelId="{5FA71D76-550E-AD4B-AB1B-A7F76155BE60}" type="parTrans" cxnId="{47CE4DBD-0BCB-024E-99AD-CA2B48FBD078}">
      <dgm:prSet/>
      <dgm:spPr/>
      <dgm:t>
        <a:bodyPr/>
        <a:lstStyle/>
        <a:p>
          <a:endParaRPr lang="en-US"/>
        </a:p>
      </dgm:t>
    </dgm:pt>
    <dgm:pt modelId="{EF7B6B00-9409-774A-B879-171EAA848AEF}" type="sibTrans" cxnId="{47CE4DBD-0BCB-024E-99AD-CA2B48FBD078}">
      <dgm:prSet/>
      <dgm:spPr/>
      <dgm:t>
        <a:bodyPr/>
        <a:lstStyle/>
        <a:p>
          <a:endParaRPr lang="en-US"/>
        </a:p>
      </dgm:t>
    </dgm:pt>
    <dgm:pt modelId="{1B4D55F0-EEE6-3344-9A29-46ADA4464113}">
      <dgm:prSet phldrT="[Text]" custT="1"/>
      <dgm:spPr/>
      <dgm:t>
        <a:bodyPr/>
        <a:lstStyle/>
        <a:p>
          <a:r>
            <a:rPr lang="en-US" sz="2000" b="1" i="0" dirty="0">
              <a:latin typeface="Calibri Light" panose="020F0302020204030204" pitchFamily="34" charset="0"/>
              <a:cs typeface="Calibri Light" panose="020F0302020204030204" pitchFamily="34" charset="0"/>
            </a:rPr>
            <a:t>Objective</a:t>
          </a:r>
        </a:p>
      </dgm:t>
    </dgm:pt>
    <dgm:pt modelId="{2CC9BF2C-CDEA-7944-BC38-14B0409A60F6}" type="parTrans" cxnId="{2FE68D36-C6D3-F84B-A8EF-9B1B6845BDC8}">
      <dgm:prSet/>
      <dgm:spPr/>
      <dgm:t>
        <a:bodyPr/>
        <a:lstStyle/>
        <a:p>
          <a:endParaRPr lang="en-US"/>
        </a:p>
      </dgm:t>
    </dgm:pt>
    <dgm:pt modelId="{418AEF06-0FD8-4342-8FD5-99DC7FC6041C}" type="sibTrans" cxnId="{2FE68D36-C6D3-F84B-A8EF-9B1B6845BDC8}">
      <dgm:prSet/>
      <dgm:spPr/>
      <dgm:t>
        <a:bodyPr/>
        <a:lstStyle/>
        <a:p>
          <a:endParaRPr lang="en-US"/>
        </a:p>
      </dgm:t>
    </dgm:pt>
    <dgm:pt modelId="{66C08125-AB20-AC47-A390-686DAEF00E03}" type="pres">
      <dgm:prSet presAssocID="{0836A0BF-CEC6-0744-A0C8-A113C028441C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A2E1C71-51DC-2746-AE17-E4CC1957D597}" type="pres">
      <dgm:prSet presAssocID="{FBEAF946-F070-A140-9D5F-0D2221A231F4}" presName="gear1" presStyleLbl="node1" presStyleIdx="0" presStyleCnt="3">
        <dgm:presLayoutVars>
          <dgm:chMax val="1"/>
          <dgm:bulletEnabled val="1"/>
        </dgm:presLayoutVars>
      </dgm:prSet>
      <dgm:spPr/>
    </dgm:pt>
    <dgm:pt modelId="{07E2A690-AF49-F748-B397-0103A545AD0F}" type="pres">
      <dgm:prSet presAssocID="{FBEAF946-F070-A140-9D5F-0D2221A231F4}" presName="gear1srcNode" presStyleLbl="node1" presStyleIdx="0" presStyleCnt="3"/>
      <dgm:spPr/>
    </dgm:pt>
    <dgm:pt modelId="{6D1A1883-0C0B-B949-8A59-222541EAD70F}" type="pres">
      <dgm:prSet presAssocID="{FBEAF946-F070-A140-9D5F-0D2221A231F4}" presName="gear1dstNode" presStyleLbl="node1" presStyleIdx="0" presStyleCnt="3"/>
      <dgm:spPr/>
    </dgm:pt>
    <dgm:pt modelId="{C4C414CB-3B97-3A4F-8B56-356CDBBC726F}" type="pres">
      <dgm:prSet presAssocID="{628EF291-A4EA-0A4C-B6CF-159A856953F3}" presName="gear2" presStyleLbl="node1" presStyleIdx="1" presStyleCnt="3" custScaleX="110520" custScaleY="111487">
        <dgm:presLayoutVars>
          <dgm:chMax val="1"/>
          <dgm:bulletEnabled val="1"/>
        </dgm:presLayoutVars>
      </dgm:prSet>
      <dgm:spPr/>
    </dgm:pt>
    <dgm:pt modelId="{9C1B56B9-B620-6D4B-8187-91E305DE74D5}" type="pres">
      <dgm:prSet presAssocID="{628EF291-A4EA-0A4C-B6CF-159A856953F3}" presName="gear2srcNode" presStyleLbl="node1" presStyleIdx="1" presStyleCnt="3"/>
      <dgm:spPr/>
    </dgm:pt>
    <dgm:pt modelId="{0110F3CB-72B4-1C43-AE79-21259105F09A}" type="pres">
      <dgm:prSet presAssocID="{628EF291-A4EA-0A4C-B6CF-159A856953F3}" presName="gear2dstNode" presStyleLbl="node1" presStyleIdx="1" presStyleCnt="3"/>
      <dgm:spPr/>
    </dgm:pt>
    <dgm:pt modelId="{95B7D167-28FA-B84F-82DF-21591E5969AE}" type="pres">
      <dgm:prSet presAssocID="{1B4D55F0-EEE6-3344-9A29-46ADA4464113}" presName="gear3" presStyleLbl="node1" presStyleIdx="2" presStyleCnt="3"/>
      <dgm:spPr/>
    </dgm:pt>
    <dgm:pt modelId="{45378876-885B-744B-A0D8-7BB56E40728F}" type="pres">
      <dgm:prSet presAssocID="{1B4D55F0-EEE6-3344-9A29-46ADA4464113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74CD7B9E-2F04-2F4D-99E2-52E10A90F170}" type="pres">
      <dgm:prSet presAssocID="{1B4D55F0-EEE6-3344-9A29-46ADA4464113}" presName="gear3srcNode" presStyleLbl="node1" presStyleIdx="2" presStyleCnt="3"/>
      <dgm:spPr/>
    </dgm:pt>
    <dgm:pt modelId="{F782E0E5-0AE1-1448-95D1-E1BDC7B98AF7}" type="pres">
      <dgm:prSet presAssocID="{1B4D55F0-EEE6-3344-9A29-46ADA4464113}" presName="gear3dstNode" presStyleLbl="node1" presStyleIdx="2" presStyleCnt="3"/>
      <dgm:spPr/>
    </dgm:pt>
    <dgm:pt modelId="{C3844A53-8486-7544-85D5-CDFA5D6B1CD9}" type="pres">
      <dgm:prSet presAssocID="{888DC41F-E06C-6B44-9264-E5FA23FFBABD}" presName="connector1" presStyleLbl="sibTrans2D1" presStyleIdx="0" presStyleCnt="3"/>
      <dgm:spPr/>
    </dgm:pt>
    <dgm:pt modelId="{2FFD91A5-1FAD-D54C-91DC-546B2142794B}" type="pres">
      <dgm:prSet presAssocID="{EF7B6B00-9409-774A-B879-171EAA848AEF}" presName="connector2" presStyleLbl="sibTrans2D1" presStyleIdx="1" presStyleCnt="3"/>
      <dgm:spPr/>
    </dgm:pt>
    <dgm:pt modelId="{C15FEACF-20E7-294B-8E18-8A1AA84995C4}" type="pres">
      <dgm:prSet presAssocID="{418AEF06-0FD8-4342-8FD5-99DC7FC6041C}" presName="connector3" presStyleLbl="sibTrans2D1" presStyleIdx="2" presStyleCnt="3"/>
      <dgm:spPr/>
    </dgm:pt>
  </dgm:ptLst>
  <dgm:cxnLst>
    <dgm:cxn modelId="{A141DF16-0CED-6044-BBF6-E132F48C8377}" type="presOf" srcId="{0836A0BF-CEC6-0744-A0C8-A113C028441C}" destId="{66C08125-AB20-AC47-A390-686DAEF00E03}" srcOrd="0" destOrd="0" presId="urn:microsoft.com/office/officeart/2005/8/layout/gear1"/>
    <dgm:cxn modelId="{706B9D1B-B526-8E4A-B152-DE219C1F7FB0}" type="presOf" srcId="{888DC41F-E06C-6B44-9264-E5FA23FFBABD}" destId="{C3844A53-8486-7544-85D5-CDFA5D6B1CD9}" srcOrd="0" destOrd="0" presId="urn:microsoft.com/office/officeart/2005/8/layout/gear1"/>
    <dgm:cxn modelId="{683FCD2D-95D8-994E-874A-2F252E3A069C}" srcId="{0836A0BF-CEC6-0744-A0C8-A113C028441C}" destId="{FBEAF946-F070-A140-9D5F-0D2221A231F4}" srcOrd="0" destOrd="0" parTransId="{4E6974BF-99AB-A949-9401-02963CC21E58}" sibTransId="{888DC41F-E06C-6B44-9264-E5FA23FFBABD}"/>
    <dgm:cxn modelId="{2FE68D36-C6D3-F84B-A8EF-9B1B6845BDC8}" srcId="{0836A0BF-CEC6-0744-A0C8-A113C028441C}" destId="{1B4D55F0-EEE6-3344-9A29-46ADA4464113}" srcOrd="2" destOrd="0" parTransId="{2CC9BF2C-CDEA-7944-BC38-14B0409A60F6}" sibTransId="{418AEF06-0FD8-4342-8FD5-99DC7FC6041C}"/>
    <dgm:cxn modelId="{6BFFC73A-1C85-974D-8A3B-8EB2D79F0467}" type="presOf" srcId="{EF7B6B00-9409-774A-B879-171EAA848AEF}" destId="{2FFD91A5-1FAD-D54C-91DC-546B2142794B}" srcOrd="0" destOrd="0" presId="urn:microsoft.com/office/officeart/2005/8/layout/gear1"/>
    <dgm:cxn modelId="{9F1C5B49-0431-E345-9C22-657761F27786}" type="presOf" srcId="{628EF291-A4EA-0A4C-B6CF-159A856953F3}" destId="{0110F3CB-72B4-1C43-AE79-21259105F09A}" srcOrd="2" destOrd="0" presId="urn:microsoft.com/office/officeart/2005/8/layout/gear1"/>
    <dgm:cxn modelId="{27441F63-D3DB-1B4F-B84B-BE4E7760794B}" type="presOf" srcId="{1B4D55F0-EEE6-3344-9A29-46ADA4464113}" destId="{45378876-885B-744B-A0D8-7BB56E40728F}" srcOrd="1" destOrd="0" presId="urn:microsoft.com/office/officeart/2005/8/layout/gear1"/>
    <dgm:cxn modelId="{766B4463-DF6F-1743-91B0-658257A7D38F}" type="presOf" srcId="{418AEF06-0FD8-4342-8FD5-99DC7FC6041C}" destId="{C15FEACF-20E7-294B-8E18-8A1AA84995C4}" srcOrd="0" destOrd="0" presId="urn:microsoft.com/office/officeart/2005/8/layout/gear1"/>
    <dgm:cxn modelId="{C60F746D-09BA-6E47-957E-B405BE201C8D}" type="presOf" srcId="{FBEAF946-F070-A140-9D5F-0D2221A231F4}" destId="{3A2E1C71-51DC-2746-AE17-E4CC1957D597}" srcOrd="0" destOrd="0" presId="urn:microsoft.com/office/officeart/2005/8/layout/gear1"/>
    <dgm:cxn modelId="{D2E6F882-060A-6D4D-9115-3EDA67D8E385}" type="presOf" srcId="{1B4D55F0-EEE6-3344-9A29-46ADA4464113}" destId="{95B7D167-28FA-B84F-82DF-21591E5969AE}" srcOrd="0" destOrd="0" presId="urn:microsoft.com/office/officeart/2005/8/layout/gear1"/>
    <dgm:cxn modelId="{0F40D786-C42E-7D45-802C-166A25B002F4}" type="presOf" srcId="{1B4D55F0-EEE6-3344-9A29-46ADA4464113}" destId="{F782E0E5-0AE1-1448-95D1-E1BDC7B98AF7}" srcOrd="3" destOrd="0" presId="urn:microsoft.com/office/officeart/2005/8/layout/gear1"/>
    <dgm:cxn modelId="{90A9E787-FCE6-7D4B-893F-E183957655B8}" type="presOf" srcId="{FBEAF946-F070-A140-9D5F-0D2221A231F4}" destId="{07E2A690-AF49-F748-B397-0103A545AD0F}" srcOrd="1" destOrd="0" presId="urn:microsoft.com/office/officeart/2005/8/layout/gear1"/>
    <dgm:cxn modelId="{B42DFD8B-5A9A-594F-A6DF-558B4109FC32}" type="presOf" srcId="{628EF291-A4EA-0A4C-B6CF-159A856953F3}" destId="{9C1B56B9-B620-6D4B-8187-91E305DE74D5}" srcOrd="1" destOrd="0" presId="urn:microsoft.com/office/officeart/2005/8/layout/gear1"/>
    <dgm:cxn modelId="{4052E49F-E0D5-D645-AF1F-568A42FA6D9B}" type="presOf" srcId="{1B4D55F0-EEE6-3344-9A29-46ADA4464113}" destId="{74CD7B9E-2F04-2F4D-99E2-52E10A90F170}" srcOrd="2" destOrd="0" presId="urn:microsoft.com/office/officeart/2005/8/layout/gear1"/>
    <dgm:cxn modelId="{47CE4DBD-0BCB-024E-99AD-CA2B48FBD078}" srcId="{0836A0BF-CEC6-0744-A0C8-A113C028441C}" destId="{628EF291-A4EA-0A4C-B6CF-159A856953F3}" srcOrd="1" destOrd="0" parTransId="{5FA71D76-550E-AD4B-AB1B-A7F76155BE60}" sibTransId="{EF7B6B00-9409-774A-B879-171EAA848AEF}"/>
    <dgm:cxn modelId="{C9589DD8-5FF1-0F4E-B1C5-AFC300A520F1}" type="presOf" srcId="{628EF291-A4EA-0A4C-B6CF-159A856953F3}" destId="{C4C414CB-3B97-3A4F-8B56-356CDBBC726F}" srcOrd="0" destOrd="0" presId="urn:microsoft.com/office/officeart/2005/8/layout/gear1"/>
    <dgm:cxn modelId="{33DB4ED9-DFF6-A64D-B09E-A21788789201}" type="presOf" srcId="{FBEAF946-F070-A140-9D5F-0D2221A231F4}" destId="{6D1A1883-0C0B-B949-8A59-222541EAD70F}" srcOrd="2" destOrd="0" presId="urn:microsoft.com/office/officeart/2005/8/layout/gear1"/>
    <dgm:cxn modelId="{3D659707-D4B1-3E41-ADCD-5049F33A3891}" type="presParOf" srcId="{66C08125-AB20-AC47-A390-686DAEF00E03}" destId="{3A2E1C71-51DC-2746-AE17-E4CC1957D597}" srcOrd="0" destOrd="0" presId="urn:microsoft.com/office/officeart/2005/8/layout/gear1"/>
    <dgm:cxn modelId="{AAD2D954-D792-0F4F-9FAD-FAC55288F736}" type="presParOf" srcId="{66C08125-AB20-AC47-A390-686DAEF00E03}" destId="{07E2A690-AF49-F748-B397-0103A545AD0F}" srcOrd="1" destOrd="0" presId="urn:microsoft.com/office/officeart/2005/8/layout/gear1"/>
    <dgm:cxn modelId="{AE18A0C5-59F6-9E40-B75A-2F1A5A365543}" type="presParOf" srcId="{66C08125-AB20-AC47-A390-686DAEF00E03}" destId="{6D1A1883-0C0B-B949-8A59-222541EAD70F}" srcOrd="2" destOrd="0" presId="urn:microsoft.com/office/officeart/2005/8/layout/gear1"/>
    <dgm:cxn modelId="{17423736-C00C-4345-AAEB-35E7948A7D5F}" type="presParOf" srcId="{66C08125-AB20-AC47-A390-686DAEF00E03}" destId="{C4C414CB-3B97-3A4F-8B56-356CDBBC726F}" srcOrd="3" destOrd="0" presId="urn:microsoft.com/office/officeart/2005/8/layout/gear1"/>
    <dgm:cxn modelId="{637463D1-7BE3-6047-B3C1-1D6B116C6D8E}" type="presParOf" srcId="{66C08125-AB20-AC47-A390-686DAEF00E03}" destId="{9C1B56B9-B620-6D4B-8187-91E305DE74D5}" srcOrd="4" destOrd="0" presId="urn:microsoft.com/office/officeart/2005/8/layout/gear1"/>
    <dgm:cxn modelId="{293CBD5C-E60E-FA47-8DA2-51094C41E04B}" type="presParOf" srcId="{66C08125-AB20-AC47-A390-686DAEF00E03}" destId="{0110F3CB-72B4-1C43-AE79-21259105F09A}" srcOrd="5" destOrd="0" presId="urn:microsoft.com/office/officeart/2005/8/layout/gear1"/>
    <dgm:cxn modelId="{1D88525C-AB1A-934B-9462-7AB674486A3D}" type="presParOf" srcId="{66C08125-AB20-AC47-A390-686DAEF00E03}" destId="{95B7D167-28FA-B84F-82DF-21591E5969AE}" srcOrd="6" destOrd="0" presId="urn:microsoft.com/office/officeart/2005/8/layout/gear1"/>
    <dgm:cxn modelId="{D66BB317-0D60-534F-B033-E28D3BE1BE1C}" type="presParOf" srcId="{66C08125-AB20-AC47-A390-686DAEF00E03}" destId="{45378876-885B-744B-A0D8-7BB56E40728F}" srcOrd="7" destOrd="0" presId="urn:microsoft.com/office/officeart/2005/8/layout/gear1"/>
    <dgm:cxn modelId="{7FAAABE4-EE00-0B42-B69D-A9A4E30C6764}" type="presParOf" srcId="{66C08125-AB20-AC47-A390-686DAEF00E03}" destId="{74CD7B9E-2F04-2F4D-99E2-52E10A90F170}" srcOrd="8" destOrd="0" presId="urn:microsoft.com/office/officeart/2005/8/layout/gear1"/>
    <dgm:cxn modelId="{4C287B37-A40F-844B-9BC5-A5E83ECE093A}" type="presParOf" srcId="{66C08125-AB20-AC47-A390-686DAEF00E03}" destId="{F782E0E5-0AE1-1448-95D1-E1BDC7B98AF7}" srcOrd="9" destOrd="0" presId="urn:microsoft.com/office/officeart/2005/8/layout/gear1"/>
    <dgm:cxn modelId="{5DDC843D-24B6-A740-8B97-70CF9282ABD4}" type="presParOf" srcId="{66C08125-AB20-AC47-A390-686DAEF00E03}" destId="{C3844A53-8486-7544-85D5-CDFA5D6B1CD9}" srcOrd="10" destOrd="0" presId="urn:microsoft.com/office/officeart/2005/8/layout/gear1"/>
    <dgm:cxn modelId="{564A95CB-6273-E945-9264-3E4D754C9CC7}" type="presParOf" srcId="{66C08125-AB20-AC47-A390-686DAEF00E03}" destId="{2FFD91A5-1FAD-D54C-91DC-546B2142794B}" srcOrd="11" destOrd="0" presId="urn:microsoft.com/office/officeart/2005/8/layout/gear1"/>
    <dgm:cxn modelId="{D342393F-1A9C-694D-9441-7D20B45601F0}" type="presParOf" srcId="{66C08125-AB20-AC47-A390-686DAEF00E03}" destId="{C15FEACF-20E7-294B-8E18-8A1AA84995C4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3AF358-5547-9C42-86D4-92820EE4FC5F}">
      <dsp:nvSpPr>
        <dsp:cNvPr id="0" name=""/>
        <dsp:cNvSpPr/>
      </dsp:nvSpPr>
      <dsp:spPr>
        <a:xfrm>
          <a:off x="0" y="249347"/>
          <a:ext cx="7241178" cy="7575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INTRODUCTION</a:t>
          </a:r>
          <a:endParaRPr lang="en-US" sz="3500" kern="1200"/>
        </a:p>
      </dsp:txBody>
      <dsp:txXfrm>
        <a:off x="36982" y="286329"/>
        <a:ext cx="7167214" cy="683610"/>
      </dsp:txXfrm>
    </dsp:sp>
    <dsp:sp modelId="{82DA7249-48AE-674A-8597-EB4DA520CDD7}">
      <dsp:nvSpPr>
        <dsp:cNvPr id="0" name=""/>
        <dsp:cNvSpPr/>
      </dsp:nvSpPr>
      <dsp:spPr>
        <a:xfrm>
          <a:off x="0" y="1107722"/>
          <a:ext cx="7241178" cy="75757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CONTEXT</a:t>
          </a:r>
          <a:endParaRPr lang="en-US" sz="3500" kern="1200"/>
        </a:p>
      </dsp:txBody>
      <dsp:txXfrm>
        <a:off x="36982" y="1144704"/>
        <a:ext cx="7167214" cy="683610"/>
      </dsp:txXfrm>
    </dsp:sp>
    <dsp:sp modelId="{F1743B6E-DF35-9E49-8B7A-1B688418FB0E}">
      <dsp:nvSpPr>
        <dsp:cNvPr id="0" name=""/>
        <dsp:cNvSpPr/>
      </dsp:nvSpPr>
      <dsp:spPr>
        <a:xfrm>
          <a:off x="0" y="1966097"/>
          <a:ext cx="7241178" cy="75757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THE DATA</a:t>
          </a:r>
          <a:endParaRPr lang="en-US" sz="3500" kern="1200"/>
        </a:p>
      </dsp:txBody>
      <dsp:txXfrm>
        <a:off x="36982" y="2003079"/>
        <a:ext cx="7167214" cy="683610"/>
      </dsp:txXfrm>
    </dsp:sp>
    <dsp:sp modelId="{CDB765F0-9C5D-5742-B63E-4DB43BF2AE9C}">
      <dsp:nvSpPr>
        <dsp:cNvPr id="0" name=""/>
        <dsp:cNvSpPr/>
      </dsp:nvSpPr>
      <dsp:spPr>
        <a:xfrm>
          <a:off x="0" y="2824472"/>
          <a:ext cx="7241178" cy="75757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EXPLORATORY DATA ANALYSIS</a:t>
          </a:r>
          <a:endParaRPr lang="en-US" sz="3500" kern="1200"/>
        </a:p>
      </dsp:txBody>
      <dsp:txXfrm>
        <a:off x="36982" y="2861454"/>
        <a:ext cx="7167214" cy="683610"/>
      </dsp:txXfrm>
    </dsp:sp>
    <dsp:sp modelId="{6C6A2FA5-0279-994F-9071-A5832E1293C0}">
      <dsp:nvSpPr>
        <dsp:cNvPr id="0" name=""/>
        <dsp:cNvSpPr/>
      </dsp:nvSpPr>
      <dsp:spPr>
        <a:xfrm>
          <a:off x="0" y="3682847"/>
          <a:ext cx="7241178" cy="757574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MODELING</a:t>
          </a:r>
          <a:endParaRPr lang="en-US" sz="3500" kern="1200"/>
        </a:p>
      </dsp:txBody>
      <dsp:txXfrm>
        <a:off x="36982" y="3719829"/>
        <a:ext cx="7167214" cy="683610"/>
      </dsp:txXfrm>
    </dsp:sp>
    <dsp:sp modelId="{0A537160-1702-4D4D-AF66-ACC5D5A3FFA9}">
      <dsp:nvSpPr>
        <dsp:cNvPr id="0" name=""/>
        <dsp:cNvSpPr/>
      </dsp:nvSpPr>
      <dsp:spPr>
        <a:xfrm>
          <a:off x="0" y="4541222"/>
          <a:ext cx="7241178" cy="7575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CONCLUSION</a:t>
          </a:r>
          <a:endParaRPr lang="en-US" sz="3500" kern="1200"/>
        </a:p>
      </dsp:txBody>
      <dsp:txXfrm>
        <a:off x="36982" y="4578204"/>
        <a:ext cx="7167214" cy="6836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32D1FA-2ECE-594A-907D-66F70629B9A1}">
      <dsp:nvSpPr>
        <dsp:cNvPr id="0" name=""/>
        <dsp:cNvSpPr/>
      </dsp:nvSpPr>
      <dsp:spPr>
        <a:xfrm>
          <a:off x="0" y="351745"/>
          <a:ext cx="8621485" cy="1666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9123" tIns="479044" rIns="669123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Survey of US adults conducted by Pew Research Center in May-June 2018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  <a:hlinkClick xmlns:r="http://schemas.openxmlformats.org/officeDocument/2006/relationships" r:id="rId1"/>
            </a:rPr>
            <a:t>https://www.pewinternet.org/?post_type=dataset</a:t>
          </a:r>
          <a:endParaRPr lang="en-US" sz="2300" b="0" i="0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0" y="351745"/>
        <a:ext cx="8621485" cy="1666350"/>
      </dsp:txXfrm>
    </dsp:sp>
    <dsp:sp modelId="{4A92566C-267C-6F41-A4EC-4BEEEE1DA0BB}">
      <dsp:nvSpPr>
        <dsp:cNvPr id="0" name=""/>
        <dsp:cNvSpPr/>
      </dsp:nvSpPr>
      <dsp:spPr>
        <a:xfrm>
          <a:off x="431074" y="58353"/>
          <a:ext cx="6035039" cy="632872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110" tIns="0" rIns="22811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Sources</a:t>
          </a:r>
        </a:p>
      </dsp:txBody>
      <dsp:txXfrm>
        <a:off x="461968" y="89247"/>
        <a:ext cx="5973251" cy="571084"/>
      </dsp:txXfrm>
    </dsp:sp>
    <dsp:sp modelId="{2B9AD315-B1C1-0046-987A-E9CE437438D1}">
      <dsp:nvSpPr>
        <dsp:cNvPr id="0" name=""/>
        <dsp:cNvSpPr/>
      </dsp:nvSpPr>
      <dsp:spPr>
        <a:xfrm>
          <a:off x="0" y="2481775"/>
          <a:ext cx="8621485" cy="1304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9123" tIns="479044" rIns="669123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4,594  non-institutionalized persons age 18 and over, living in the US, including Alaska and Hawaii.</a:t>
          </a:r>
        </a:p>
      </dsp:txBody>
      <dsp:txXfrm>
        <a:off x="0" y="2481775"/>
        <a:ext cx="8621485" cy="1304100"/>
      </dsp:txXfrm>
    </dsp:sp>
    <dsp:sp modelId="{CAC5CC49-B944-E04B-997E-1BCB4FD95755}">
      <dsp:nvSpPr>
        <dsp:cNvPr id="0" name=""/>
        <dsp:cNvSpPr/>
      </dsp:nvSpPr>
      <dsp:spPr>
        <a:xfrm>
          <a:off x="431074" y="2142295"/>
          <a:ext cx="6035039" cy="678960"/>
        </a:xfrm>
        <a:prstGeom prst="roundRect">
          <a:avLst/>
        </a:prstGeom>
        <a:solidFill>
          <a:schemeClr val="accent1">
            <a:shade val="50000"/>
            <a:hueOff val="-352425"/>
            <a:satOff val="21383"/>
            <a:lumOff val="27786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110" tIns="0" rIns="22811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Observations</a:t>
          </a:r>
        </a:p>
      </dsp:txBody>
      <dsp:txXfrm>
        <a:off x="464218" y="2175439"/>
        <a:ext cx="5968751" cy="612672"/>
      </dsp:txXfrm>
    </dsp:sp>
    <dsp:sp modelId="{C82A2A0E-8A2B-B44B-A54A-76F10907B4BB}">
      <dsp:nvSpPr>
        <dsp:cNvPr id="0" name=""/>
        <dsp:cNvSpPr/>
      </dsp:nvSpPr>
      <dsp:spPr>
        <a:xfrm>
          <a:off x="0" y="4249555"/>
          <a:ext cx="8621485" cy="13403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9123" tIns="479044" rIns="669123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The dataset contained 190 columns – from questions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Only 33 used for my research</a:t>
          </a:r>
        </a:p>
      </dsp:txBody>
      <dsp:txXfrm>
        <a:off x="0" y="4249555"/>
        <a:ext cx="8621485" cy="1340325"/>
      </dsp:txXfrm>
    </dsp:sp>
    <dsp:sp modelId="{33D4DC95-BE12-6848-A0AE-0B46A47CB837}">
      <dsp:nvSpPr>
        <dsp:cNvPr id="0" name=""/>
        <dsp:cNvSpPr/>
      </dsp:nvSpPr>
      <dsp:spPr>
        <a:xfrm>
          <a:off x="431074" y="3910075"/>
          <a:ext cx="6035039" cy="678960"/>
        </a:xfrm>
        <a:prstGeom prst="roundRect">
          <a:avLst/>
        </a:prstGeom>
        <a:solidFill>
          <a:schemeClr val="accent1">
            <a:shade val="50000"/>
            <a:hueOff val="-352425"/>
            <a:satOff val="21383"/>
            <a:lumOff val="27786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110" tIns="0" rIns="22811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Variables</a:t>
          </a:r>
        </a:p>
      </dsp:txBody>
      <dsp:txXfrm>
        <a:off x="464218" y="3943219"/>
        <a:ext cx="5968751" cy="6126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B58275-C13E-6642-A726-A0DEE92AD19B}">
      <dsp:nvSpPr>
        <dsp:cNvPr id="0" name=""/>
        <dsp:cNvSpPr/>
      </dsp:nvSpPr>
      <dsp:spPr>
        <a:xfrm rot="5400000">
          <a:off x="1811957" y="1430726"/>
          <a:ext cx="1266802" cy="144221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7C1BA7-8AC3-5E4C-A363-8D0991474F58}">
      <dsp:nvSpPr>
        <dsp:cNvPr id="0" name=""/>
        <dsp:cNvSpPr/>
      </dsp:nvSpPr>
      <dsp:spPr>
        <a:xfrm>
          <a:off x="1476331" y="0"/>
          <a:ext cx="2132549" cy="1492715"/>
        </a:xfrm>
        <a:prstGeom prst="roundRect">
          <a:avLst>
            <a:gd name="adj" fmla="val 16670"/>
          </a:avLst>
        </a:prstGeom>
        <a:blipFill rotWithShape="0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  </a:t>
          </a:r>
          <a:endParaRPr lang="en-US" sz="6500" kern="1200" dirty="0"/>
        </a:p>
      </dsp:txBody>
      <dsp:txXfrm>
        <a:off x="1549212" y="72881"/>
        <a:ext cx="1986787" cy="1346953"/>
      </dsp:txXfrm>
    </dsp:sp>
    <dsp:sp modelId="{98ACFCB2-4489-F947-839E-CBF2098CD2E2}">
      <dsp:nvSpPr>
        <dsp:cNvPr id="0" name=""/>
        <dsp:cNvSpPr/>
      </dsp:nvSpPr>
      <dsp:spPr>
        <a:xfrm>
          <a:off x="3608881" y="168814"/>
          <a:ext cx="1551013" cy="1206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>
            <a:latin typeface="+mj-lt"/>
          </a:endParaRPr>
        </a:p>
      </dsp:txBody>
      <dsp:txXfrm>
        <a:off x="3608881" y="168814"/>
        <a:ext cx="1551013" cy="1206478"/>
      </dsp:txXfrm>
    </dsp:sp>
    <dsp:sp modelId="{03C156E8-A9F1-3749-A04A-46C95FF1F21C}">
      <dsp:nvSpPr>
        <dsp:cNvPr id="0" name=""/>
        <dsp:cNvSpPr/>
      </dsp:nvSpPr>
      <dsp:spPr>
        <a:xfrm rot="5400000">
          <a:off x="4375392" y="3308394"/>
          <a:ext cx="1651834" cy="274237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-13229292"/>
            <a:satOff val="-19423"/>
            <a:lumOff val="6830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740EC0-B138-6748-92A7-9D8F4AFFFFCC}">
      <dsp:nvSpPr>
        <dsp:cNvPr id="0" name=""/>
        <dsp:cNvSpPr/>
      </dsp:nvSpPr>
      <dsp:spPr>
        <a:xfrm>
          <a:off x="3220131" y="1541586"/>
          <a:ext cx="3476888" cy="2320202"/>
        </a:xfrm>
        <a:prstGeom prst="roundRect">
          <a:avLst>
            <a:gd name="adj" fmla="val 16670"/>
          </a:avLst>
        </a:prstGeom>
        <a:blipFill dpi="0" rotWithShape="0"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   </a:t>
          </a:r>
        </a:p>
      </dsp:txBody>
      <dsp:txXfrm>
        <a:off x="3333414" y="1654869"/>
        <a:ext cx="3250322" cy="2093636"/>
      </dsp:txXfrm>
    </dsp:sp>
    <dsp:sp modelId="{4FE59FEC-7B35-DD4A-BBB1-1C804E9F15CB}">
      <dsp:nvSpPr>
        <dsp:cNvPr id="0" name=""/>
        <dsp:cNvSpPr/>
      </dsp:nvSpPr>
      <dsp:spPr>
        <a:xfrm>
          <a:off x="7214701" y="2081306"/>
          <a:ext cx="1551013" cy="1206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ED937B-EF97-BA4E-A6AB-30B75C9AF3E6}">
      <dsp:nvSpPr>
        <dsp:cNvPr id="0" name=""/>
        <dsp:cNvSpPr/>
      </dsp:nvSpPr>
      <dsp:spPr>
        <a:xfrm>
          <a:off x="6581789" y="4012784"/>
          <a:ext cx="2132549" cy="1492715"/>
        </a:xfrm>
        <a:prstGeom prst="roundRect">
          <a:avLst>
            <a:gd name="adj" fmla="val 16670"/>
          </a:avLst>
        </a:prstGeom>
        <a:blipFill dpi="0" rotWithShape="0"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   </a:t>
          </a:r>
        </a:p>
      </dsp:txBody>
      <dsp:txXfrm>
        <a:off x="6654670" y="4085665"/>
        <a:ext cx="1986787" cy="134695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4C2EFA-2E41-4845-B8BB-75E412BDB902}">
      <dsp:nvSpPr>
        <dsp:cNvPr id="0" name=""/>
        <dsp:cNvSpPr/>
      </dsp:nvSpPr>
      <dsp:spPr>
        <a:xfrm>
          <a:off x="698067" y="1374"/>
          <a:ext cx="2112050" cy="1316652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1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b="0" i="0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736630" y="39937"/>
        <a:ext cx="2034924" cy="1239526"/>
      </dsp:txXfrm>
    </dsp:sp>
    <dsp:sp modelId="{3FD34892-FB7E-1C4B-8C82-8AE54FA10268}">
      <dsp:nvSpPr>
        <dsp:cNvPr id="0" name=""/>
        <dsp:cNvSpPr/>
      </dsp:nvSpPr>
      <dsp:spPr>
        <a:xfrm>
          <a:off x="909272" y="1318026"/>
          <a:ext cx="211205" cy="7920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92018"/>
              </a:lnTo>
              <a:lnTo>
                <a:pt x="211205" y="792018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EA9E0C-28CF-C94D-BF57-0735EB9A8473}">
      <dsp:nvSpPr>
        <dsp:cNvPr id="0" name=""/>
        <dsp:cNvSpPr/>
      </dsp:nvSpPr>
      <dsp:spPr>
        <a:xfrm>
          <a:off x="1120477" y="1582033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Remove observations with missing data</a:t>
          </a:r>
        </a:p>
      </dsp:txBody>
      <dsp:txXfrm>
        <a:off x="1151407" y="1612963"/>
        <a:ext cx="1627780" cy="994165"/>
      </dsp:txXfrm>
    </dsp:sp>
    <dsp:sp modelId="{D4735F76-7762-E74B-8510-09C746E39044}">
      <dsp:nvSpPr>
        <dsp:cNvPr id="0" name=""/>
        <dsp:cNvSpPr/>
      </dsp:nvSpPr>
      <dsp:spPr>
        <a:xfrm>
          <a:off x="909272" y="1318026"/>
          <a:ext cx="211205" cy="211205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2050"/>
              </a:lnTo>
              <a:lnTo>
                <a:pt x="211205" y="2112050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0F2E7F-341D-F148-BB47-9CB86699AF92}">
      <dsp:nvSpPr>
        <dsp:cNvPr id="0" name=""/>
        <dsp:cNvSpPr/>
      </dsp:nvSpPr>
      <dsp:spPr>
        <a:xfrm>
          <a:off x="1120477" y="2902064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Rename columns name</a:t>
          </a:r>
        </a:p>
      </dsp:txBody>
      <dsp:txXfrm>
        <a:off x="1151407" y="2932994"/>
        <a:ext cx="1627780" cy="994165"/>
      </dsp:txXfrm>
    </dsp:sp>
    <dsp:sp modelId="{0189C638-3643-D64B-A9AD-9AF7526EAAD5}">
      <dsp:nvSpPr>
        <dsp:cNvPr id="0" name=""/>
        <dsp:cNvSpPr/>
      </dsp:nvSpPr>
      <dsp:spPr>
        <a:xfrm>
          <a:off x="909272" y="1318026"/>
          <a:ext cx="211205" cy="34320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32081"/>
              </a:lnTo>
              <a:lnTo>
                <a:pt x="211205" y="3432081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CAE72F-C02E-D243-A614-E4022BA8ECAD}">
      <dsp:nvSpPr>
        <dsp:cNvPr id="0" name=""/>
        <dsp:cNvSpPr/>
      </dsp:nvSpPr>
      <dsp:spPr>
        <a:xfrm>
          <a:off x="1120477" y="4222095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Convert the answers for 'Refused’ to a neutral modality</a:t>
          </a:r>
        </a:p>
      </dsp:txBody>
      <dsp:txXfrm>
        <a:off x="1151407" y="4253025"/>
        <a:ext cx="1627780" cy="994165"/>
      </dsp:txXfrm>
    </dsp:sp>
    <dsp:sp modelId="{CE2E4F3C-9BC8-9849-A18F-AE7A398F5275}">
      <dsp:nvSpPr>
        <dsp:cNvPr id="0" name=""/>
        <dsp:cNvSpPr/>
      </dsp:nvSpPr>
      <dsp:spPr>
        <a:xfrm>
          <a:off x="4705259" y="17415"/>
          <a:ext cx="2112050" cy="1341954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2">
            <a:alphaModFix amt="83000"/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 t="-15000" b="-52000"/>
          </a:stretch>
        </a:blip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b="0" i="0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4744563" y="56719"/>
        <a:ext cx="2033442" cy="1263346"/>
      </dsp:txXfrm>
    </dsp:sp>
    <dsp:sp modelId="{74BD5938-7E5A-F347-8898-5D8F67BC2741}">
      <dsp:nvSpPr>
        <dsp:cNvPr id="0" name=""/>
        <dsp:cNvSpPr/>
      </dsp:nvSpPr>
      <dsp:spPr>
        <a:xfrm>
          <a:off x="4916464" y="1359370"/>
          <a:ext cx="211196" cy="7927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92705"/>
              </a:lnTo>
              <a:lnTo>
                <a:pt x="211196" y="792705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067F17-8A14-C443-B756-E16BF6810065}">
      <dsp:nvSpPr>
        <dsp:cNvPr id="0" name=""/>
        <dsp:cNvSpPr/>
      </dsp:nvSpPr>
      <dsp:spPr>
        <a:xfrm>
          <a:off x="5127661" y="1624063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Scale the data for better performance</a:t>
          </a:r>
        </a:p>
      </dsp:txBody>
      <dsp:txXfrm>
        <a:off x="5158591" y="1654993"/>
        <a:ext cx="1627780" cy="994165"/>
      </dsp:txXfrm>
    </dsp:sp>
    <dsp:sp modelId="{9CD9404D-46AE-2A45-8AF1-2A36D2C2435C}">
      <dsp:nvSpPr>
        <dsp:cNvPr id="0" name=""/>
        <dsp:cNvSpPr/>
      </dsp:nvSpPr>
      <dsp:spPr>
        <a:xfrm>
          <a:off x="4916464" y="1359370"/>
          <a:ext cx="211196" cy="21127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2736"/>
              </a:lnTo>
              <a:lnTo>
                <a:pt x="211196" y="2112736"/>
              </a:lnTo>
            </a:path>
          </a:pathLst>
        </a:custGeom>
        <a:noFill/>
        <a:ln w="25400" cap="flat" cmpd="sng" algn="ctr">
          <a:solidFill>
            <a:schemeClr val="accent1"/>
          </a:solidFill>
          <a:prstDash val="dash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CC93BB-78E9-B84B-976F-727CFAE4A679}">
      <dsp:nvSpPr>
        <dsp:cNvPr id="0" name=""/>
        <dsp:cNvSpPr/>
      </dsp:nvSpPr>
      <dsp:spPr>
        <a:xfrm>
          <a:off x="5127661" y="2944094"/>
          <a:ext cx="1689640" cy="1056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0000" dir="5400000" rotWithShape="0">
            <a:srgbClr val="000000">
              <a:alpha val="4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Create dummies</a:t>
          </a:r>
        </a:p>
      </dsp:txBody>
      <dsp:txXfrm>
        <a:off x="5158591" y="2975024"/>
        <a:ext cx="1627780" cy="9941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2E1C71-51DC-2746-AE17-E4CC1957D597}">
      <dsp:nvSpPr>
        <dsp:cNvPr id="0" name=""/>
        <dsp:cNvSpPr/>
      </dsp:nvSpPr>
      <dsp:spPr>
        <a:xfrm>
          <a:off x="3296811" y="2149819"/>
          <a:ext cx="2627557" cy="2627557"/>
        </a:xfrm>
        <a:prstGeom prst="gear9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Results</a:t>
          </a:r>
        </a:p>
      </dsp:txBody>
      <dsp:txXfrm>
        <a:off x="3825067" y="2765312"/>
        <a:ext cx="1571045" cy="1350618"/>
      </dsp:txXfrm>
    </dsp:sp>
    <dsp:sp modelId="{C4C414CB-3B97-3A4F-8B56-356CDBBC726F}">
      <dsp:nvSpPr>
        <dsp:cNvPr id="0" name=""/>
        <dsp:cNvSpPr/>
      </dsp:nvSpPr>
      <dsp:spPr>
        <a:xfrm>
          <a:off x="1667534" y="1419005"/>
          <a:ext cx="2111982" cy="2130461"/>
        </a:xfrm>
        <a:prstGeom prst="gear6">
          <a:avLst/>
        </a:prstGeom>
        <a:solidFill>
          <a:schemeClr val="accent2">
            <a:hueOff val="-6317677"/>
            <a:satOff val="10648"/>
            <a:lumOff val="-1304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Modeling</a:t>
          </a:r>
        </a:p>
      </dsp:txBody>
      <dsp:txXfrm>
        <a:off x="2199232" y="1956643"/>
        <a:ext cx="1048586" cy="1055185"/>
      </dsp:txXfrm>
    </dsp:sp>
    <dsp:sp modelId="{95B7D167-28FA-B84F-82DF-21591E5969AE}">
      <dsp:nvSpPr>
        <dsp:cNvPr id="0" name=""/>
        <dsp:cNvSpPr/>
      </dsp:nvSpPr>
      <dsp:spPr>
        <a:xfrm rot="20700000">
          <a:off x="2838377" y="210399"/>
          <a:ext cx="1872341" cy="1872341"/>
        </a:xfrm>
        <a:prstGeom prst="gear6">
          <a:avLst/>
        </a:prstGeom>
        <a:solidFill>
          <a:schemeClr val="accent2">
            <a:hueOff val="-12635355"/>
            <a:satOff val="21297"/>
            <a:lumOff val="-26079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Objective</a:t>
          </a:r>
        </a:p>
      </dsp:txBody>
      <dsp:txXfrm rot="-20700000">
        <a:off x="3249037" y="621059"/>
        <a:ext cx="1051022" cy="1051022"/>
      </dsp:txXfrm>
    </dsp:sp>
    <dsp:sp modelId="{C3844A53-8486-7544-85D5-CDFA5D6B1CD9}">
      <dsp:nvSpPr>
        <dsp:cNvPr id="0" name=""/>
        <dsp:cNvSpPr/>
      </dsp:nvSpPr>
      <dsp:spPr>
        <a:xfrm>
          <a:off x="3101221" y="1749647"/>
          <a:ext cx="3363273" cy="3363273"/>
        </a:xfrm>
        <a:prstGeom prst="circularArrow">
          <a:avLst>
            <a:gd name="adj1" fmla="val 4687"/>
            <a:gd name="adj2" fmla="val 299029"/>
            <a:gd name="adj3" fmla="val 2528527"/>
            <a:gd name="adj4" fmla="val 15834901"/>
            <a:gd name="adj5" fmla="val 546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D91A5-1FAD-D54C-91DC-546B2142794B}">
      <dsp:nvSpPr>
        <dsp:cNvPr id="0" name=""/>
        <dsp:cNvSpPr/>
      </dsp:nvSpPr>
      <dsp:spPr>
        <a:xfrm>
          <a:off x="1429624" y="1103437"/>
          <a:ext cx="2443628" cy="244362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2">
            <a:hueOff val="-6317677"/>
            <a:satOff val="10648"/>
            <a:lumOff val="-1304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5FEACF-20E7-294B-8E18-8A1AA84995C4}">
      <dsp:nvSpPr>
        <dsp:cNvPr id="0" name=""/>
        <dsp:cNvSpPr/>
      </dsp:nvSpPr>
      <dsp:spPr>
        <a:xfrm>
          <a:off x="2405286" y="-202215"/>
          <a:ext cx="2634723" cy="2634723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2">
            <a:hueOff val="-12635355"/>
            <a:satOff val="21297"/>
            <a:lumOff val="-2607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8:47.936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1 463 24575,'2'6'0,"2"-3"0,5 0 0,4-3 0,4 0 0,1 0 0,-2 0 0,0 0 0,19-6 0,-10 4 0,21-4 0,-24 6 0,15-6 0,-18 5 0,17-8 0,-20 5 0,8 1 0,-11-3 0,0 2 0,-1 1 0,1-3 0,0 2 0,5-5 0,-4 5 0,4-1 0,-5 2 0,4-1 0,-6 1 0,3 0 0,-5 0 0,1-1 0,3 1 0,0 0 0,0 3 0,-1 0 0,1 0 0,-3 0 0,-1 0 0,-3 0 0,3 0 0,9 0 0,-3 0 0,24 0 0,-21 0 0,35 0 0,-34 0 0,43 0 0,-38 0 0,35 0 0,-38 0 0,22 0 0,-27 0 0,16 0 0,-17 0 0,12 0 0,-12 0 0,8 0 0,-8 0 0,-1 0 0,-5 0 0,0 0 0,1 0 0,-1 0 0,0 0 0,11 0 0,-7 0 0,11 0 0,-11 0 0,11 0 0,-9 0 0,20 0 0,-19 0 0,27 0 0,-22 0 0,35 0 0,-30 0 0,31 0 0,-33 0 0,30 0 0,-28 0 0,21 0 0,-28 0 0,17 0 0,-20 0 0,19 0 0,-19 0 0,17 0 0,-19 0 0,28 0 0,-24 0 0,31 0 0,-33 0 0,33 0 0,-31 0 0,28 0 0,-26 0 0,37 0 0,-29 0 0,39 0 0,-41 0 0,28 0 0,-30 0 0,23 0 0,-23 0 0,22 0 0,-25 0 0,14 0 0,-20 0 0,0-3 0,-6 0 0,6-6 0,-4 5 0,25-8 0,-16 11 0,33-5 0,-28 6 0,33 0 0,-32 0 0,39 0 0,-37 0 0,37 0 0,-43 0 0,37 0 0,-40 0 0,24 0 0,-29 0 0,5 0 0,-12 0 0,-1 0 0</inkml:trace>
  <inkml:trace contextRef="#ctx0" brushRef="#br0" timeOffset="2590">2324 0 24575,'9'0'0,"-2"3"0,5 0 0,-3 4 0,4-1 0,0 3 0,13 8 0,-7-2 0,21 5 0,-17-7 0,33 8 0,-32-9 0,41 8 0,-43-13 0,32 9 0,-33-10 0,15 8 0,-22-13 0,1 8 0,-6-6 0,0 0 0,1 0 0,3-3 0,0 0 0,8 0 0,-9 0 0,16 3 0,-19 3 0,18 1 0,-16 0 0,16-5 0,-15-2 0,14 6 0,-15-5 0,8 8 0,-7-5 0,-2-1 0,-1 0 0,0 0 0,1 0 0,3 1 0,0-1 0,-1-3 0,1 0 0,0 0 0,-3 0 0,2 0 0,-2 3 0,-1 0 0,3 6 0,-5 1 0,3 3 0,-4-3 0,-3-1 0,-3-4 0,-3 1 0,-3 0 0,-3 3 0,-1-2 0,0 2 0,1-3 0,0-3 0,-1 0 0,-14 3 0,8-2 0,-17 8 0,18-5 0,-18 2 0,17-3 0,-20-2 0,21 2 0,-21-3 0,20 4 0,-14-1 0,15-2 0,-14-1 0,13-1 0,-8 4 0,15 1 0,-3-1 0,5-3 0,-10-1 0,9 1 0,-9 6 0,10-3 0,-7 6 0,6-6 0,-3 3 0,5-3 0,-9 0 0,7 0 0,-10 3 0,11 0 0,-2 4 0,3-1 0,-1 1 0,4 0 0,-3-3 0,3-1 0,-3-3 0,0 0 0,0 3 0,-1 0 0,1 1 0,0-1 0,0-3 0,0 0 0,3 3 0,-2-3 0,1 3 0,-2-3 0,0 3 0,0-2 0,0 2 0,3-3 0,-3-1 0,3 1 0,-3 0 0,0 0 0,0 0 0,0 0 0,0 0 0,-3 3 0,2-3 0,-2 3 0,3-3 0,0 0 0,0 0 0,0 0 0,1-1 0,1 1 0,2 0 0,2 0 0,0 0 0,0-3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8:53.148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1 455 24575,'13'0'0,"3"0"0,1 0 0,4 0 0,0 0 0,4 0 0,-4 0 0,31 0 0,-21 0 0,39 0 0,-35 0 0,31 0 0,-31 0 0,35 0 0,29 0 0,-32-2 0,1 0 0,-11 0 0,0 0 0,5-3 0,-8-1 0,-23-2 0,25-8 0,-39 8 0,31-1 0,-27 6 0,30-3 0,-26 4 0,20-4 0,-22 6 0,34 0 0,-32 0 0,37 0 0,-41 0 0,26 0 0,-23 0 0,20 0 0,-24 0 0,25 0 0,-28 0 0,18 0 0,-21 0 0,16 0 0,-15 0 0,15 0 0,-15 0 0,11 0 0,-11 0 0,24 0 0,-22 0 0,35-3 0,-33 2 0,22-2 0,-27 3 0,10 3 0,-7-3 0,21 3 0,-17-3 0,12 0 0,-19 0 0,3 0 0,-3 0 0,16 0 0,-10 0 0,9 0 0,-13 0 0,-3 0 0,0 0 0,-3 0 0,2 0 0,-2 0 0,2 0 0,1 0 0,-3 0 0,5 0 0,-8 0 0,16 0 0,-11 0 0,15 0 0,-13 0 0,10 0 0,-10 0 0,19 0 0,-17 0 0,31 0 0,-30 0 0,17 0 0,-23 0 0,0 0 0,-5 0 0,0 0 0,0 0 0,0 0 0,-1 0 0,1-3 0,0 0 0,3 0 0,-2 0 0,5 3 0,-8 0 0,2 0 0</inkml:trace>
  <inkml:trace contextRef="#ctx0" brushRef="#br0" timeOffset="2350">2048 0 24575,'13'0'0,"-3"3"0,10 1 0,-2 3 0,2 0 0,1 0 0,4 0 0,19 12 0,-10-8 0,37 15 0,-40-17 0,37 10 0,-45-14 0,19 7 0,-27-8 0,3 2 0,-8 0 0,2-2 0,-5-1 0,5-1 0,-6 2 0,3 2 0,-3 0 0,3 0 0,7 3 0,-5-2 0,3 2 0,-5 0 0,1-3 0,2 1 0,1-5 0,0-2 0,-1 0 0,-2 0 0,2 3 0,-3 3 0,1 1 0,2-1 0,-6-3 0,3-3 0,-3 0 0,0 0 0,0 2 0,0 2 0,-3 5 0,0 0 0,-3 4 0,0-3 0,0-1 0,0-3 0,-3 3 0,-1-3 0,-2 3 0,-2 0 0,1-3 0,-4 5 0,4-4 0,-16 2 0,10-3 0,-8 0 0,12 0 0,0 3 0,3-3 0,-3 3 0,3-4 0,-3-1 0,-1 1 0,-3-1 0,3 2 0,1 0 0,3 0 0,0 0 0,0-3 0,-3 2 0,3-1 0,-4 2 0,5 0 0,-5 0 0,1 3 0,-1-2 0,-2 2 0,-7 3 0,4-7 0,-8 8 0,9-9 0,2 7 0,3-1 0,-6 0 0,4-4 0,-14 3 0,11-2 0,-7 11 0,10-7 0,-3 3 0,4-7 0,-3-1 0,0 0 0,0 3 0,4-2 0,0 4 0,3-4 0,2 2 0,-1-3 0,-1 2 0,-1-1 0,-1 1 0,2-2 0,0 0 0,0 0 0,3 3 0,0 1 0,0-1 0,0 0 0,0-5 0,0-2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8:57.978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38 24575,'9'6'0,"0"-2"0,1-1 0,6-3 0,-6 0 0,7 0 0,-5 0 0,33 0 0,-17 0 0,52 0 0,-44 0 0,55 0 0,-48 0 0,49 0 0,-47 0 0,52 0 0,-53 0 0,14 0 0,1 0 0,-17 0 0,10 0 0,0 0 0,-16 0 0,47-4 0,-51 0 0,38 0 0,-45 1 0,41-10 0,-39 10 0,56-10 0,-49 13 0,49 0 0,-51 0 0,41 0 0,-45 0 0,63-3 0,-60 2 0,43-2 0,-51 3 0,30 0 0,-27 0 0,44 0 0,-43 0 0,39 0 0,-41 0 0,33 0 0,-33 0 0,30 0 0,-34 0 0,31 0 0,-31 0 0,29 0 0,-30 0 0,19 0 0,-23 0 0,25 0 0,-24 0 0,28 0 0,-28 0 0,25 0 0,-25 0 0,26 0 0,-27 0 0,27 0 0,-26 0 0,22 0 0,-23 0 0,25 0 0,-24 0 0,25 0 0,-27 0 0,21 0 0,-17 0 0,18 0 0,-18 0 0,17 0 0,-21 0 0,15 0 0,-16 0 0,9 0 0,-8 0 0,3 0 0,-6 0 0,-2 0 0,-1 0 0,0 0 0,-2 0 0,2 0 0,-6 0 0,0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18T23:09:04.775"/>
    </inkml:context>
    <inkml:brush xml:id="br0">
      <inkml:brushProperty name="width" value="0.05" units="cm"/>
      <inkml:brushProperty name="height" value="0.05" units="cm"/>
      <inkml:brushProperty name="color" value="#B32C16"/>
    </inkml:brush>
  </inkml:definitions>
  <inkml:trace contextRef="#ctx0" brushRef="#br0">1 1 24575,'9'0'0,"0"0"0,4 0 0,0 0 0,0 0 0,0 0 0,0 0 0,5 0 0,-4 0 0,14 5 0,-16-3 0,21 10 0,-20-11 0,26 14 0,-19-10 0,9 5 0,-9-7 0,-1 3 0,-4-2 0,5 5 0,-9-6 0,4 2 0,-2 2 0,-3 0 0,-1-1 0,-4-3 0,1-3 0,3 0 0,-2 2 0,5 2 0,-5 2 0,5 3 0,-6-3 0,3 3 0,0-3 0,-2-2 0,2-1 0,-3-1 0,3 2 0,-3 2 0,6 3 0,-2-2 0,3-1 0,0-3 0,-3 0 0,-1 0 0,-4 3 0,1 0 0,0 0 0,0 2 0,-2 2 0,-2 3 0,-2 0 0,0 0 0,0 0 0,-2-4 0,-5 1 0,1-4 0,-3 0 0,2 3 0,1 0 0,0 1 0,0-4 0,0 0 0,-3 0 0,2 1 0,-5 2 0,2-3 0,0 0 0,-2 3 0,6-3 0,-9 6 0,1-2 0,-2 0 0,2-1 0,2-5 0,2 1 0,1-2 0,0 1 0,-6 4 0,4-7 0,-10 7 0,8-4 0,-9-1 0,8 0 0,-7 2 0,11-1 0,-4 5 0,7-6 0,-7 5 0,4-7 0,-5 7 0,2-4 0,3 2 0,-2 3 0,2-2 0,0 2 0,1-3 0,3 0 0,0 0 0,0-3 0,-3 2 0,3-1 0,-3 1 0,3 1 0,0 0 0,0 0 0,0 0 0,1 0 0,-1 0 0,0-1 0,-1 4 0,1-2 0,3 2 0,0-3 0,3 0 0,0 3 0,-2-3 0,-2 3 0,-5-5 0,-1-2 0,0 1 0,1 0 0,6 0 0,0 0 0</inkml:trace>
</inkml:ink>
</file>

<file path=ppt/media/image1.png>
</file>

<file path=ppt/media/image10.png>
</file>

<file path=ppt/media/image11.svg>
</file>

<file path=ppt/media/image12.png>
</file>

<file path=ppt/media/image13.tiff>
</file>

<file path=ppt/media/image14.tiff>
</file>

<file path=ppt/media/image15.png>
</file>

<file path=ppt/media/image16.png>
</file>

<file path=ppt/media/image17.tiff>
</file>

<file path=ppt/media/image18.tiff>
</file>

<file path=ppt/media/image19.tiff>
</file>

<file path=ppt/media/image2.png>
</file>

<file path=ppt/media/image21.tiff>
</file>

<file path=ppt/media/image22.png>
</file>

<file path=ppt/media/image23.tif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Shape 9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30" name="Shape 9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Calibri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"/>
          <p:cNvSpPr/>
          <p:nvPr/>
        </p:nvSpPr>
        <p:spPr>
          <a:xfrm>
            <a:off x="381000" y="0"/>
            <a:ext cx="609600" cy="6858000"/>
          </a:xfrm>
          <a:prstGeom prst="rect">
            <a:avLst/>
          </a:prstGeom>
          <a:solidFill>
            <a:srgbClr val="FEC2AC">
              <a:alpha val="5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Rectangle 4"/>
          <p:cNvSpPr/>
          <p:nvPr/>
        </p:nvSpPr>
        <p:spPr>
          <a:xfrm>
            <a:off x="276225" y="0"/>
            <a:ext cx="104775" cy="6858000"/>
          </a:xfrm>
          <a:prstGeom prst="rect">
            <a:avLst/>
          </a:prstGeom>
          <a:solidFill>
            <a:srgbClr val="FFD8CC">
              <a:alpha val="3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" name="Rectangle 5"/>
          <p:cNvSpPr/>
          <p:nvPr/>
        </p:nvSpPr>
        <p:spPr>
          <a:xfrm>
            <a:off x="990600" y="0"/>
            <a:ext cx="182564" cy="6858000"/>
          </a:xfrm>
          <a:prstGeom prst="rect">
            <a:avLst/>
          </a:prstGeom>
          <a:solidFill>
            <a:srgbClr val="FFD8CC">
              <a:alpha val="7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" name="Rectangle 6"/>
          <p:cNvSpPr/>
          <p:nvPr/>
        </p:nvSpPr>
        <p:spPr>
          <a:xfrm>
            <a:off x="1141412" y="0"/>
            <a:ext cx="230187" cy="6858000"/>
          </a:xfrm>
          <a:prstGeom prst="rect">
            <a:avLst/>
          </a:prstGeom>
          <a:solidFill>
            <a:srgbClr val="FFEDE7">
              <a:alpha val="7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" name="Straight Connector 9"/>
          <p:cNvSpPr/>
          <p:nvPr/>
        </p:nvSpPr>
        <p:spPr>
          <a:xfrm flipH="1">
            <a:off x="106362" y="0"/>
            <a:ext cx="1" cy="6858000"/>
          </a:xfrm>
          <a:prstGeom prst="line">
            <a:avLst/>
          </a:prstGeom>
          <a:ln w="57150">
            <a:solidFill>
              <a:srgbClr val="FEC2AC">
                <a:alpha val="7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" name="Straight Connector 10"/>
          <p:cNvSpPr/>
          <p:nvPr/>
        </p:nvSpPr>
        <p:spPr>
          <a:xfrm flipH="1">
            <a:off x="914399" y="0"/>
            <a:ext cx="2" cy="6858000"/>
          </a:xfrm>
          <a:prstGeom prst="line">
            <a:avLst/>
          </a:prstGeom>
          <a:ln w="57150">
            <a:solidFill>
              <a:srgbClr val="FFEDE7">
                <a:alpha val="8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" name="Straight Connector 11"/>
          <p:cNvSpPr/>
          <p:nvPr/>
        </p:nvSpPr>
        <p:spPr>
          <a:xfrm flipH="1">
            <a:off x="854074" y="0"/>
            <a:ext cx="2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" name="Straight Connector 12"/>
          <p:cNvSpPr/>
          <p:nvPr/>
        </p:nvSpPr>
        <p:spPr>
          <a:xfrm flipH="1">
            <a:off x="1727199" y="0"/>
            <a:ext cx="2" cy="6858000"/>
          </a:xfrm>
          <a:prstGeom prst="line">
            <a:avLst/>
          </a:prstGeom>
          <a:ln w="28575">
            <a:solidFill>
              <a:srgbClr val="FEC2AC">
                <a:alpha val="82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" name="Straight Connector 13"/>
          <p:cNvSpPr/>
          <p:nvPr/>
        </p:nvSpPr>
        <p:spPr>
          <a:xfrm flipH="1">
            <a:off x="1066799" y="0"/>
            <a:ext cx="2" cy="6858000"/>
          </a:xfrm>
          <a:prstGeom prst="line">
            <a:avLst/>
          </a:prstGeom>
          <a:ln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" name="Straight Connector 14"/>
          <p:cNvSpPr/>
          <p:nvPr/>
        </p:nvSpPr>
        <p:spPr>
          <a:xfrm flipH="1">
            <a:off x="9113838" y="0"/>
            <a:ext cx="1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" name="Rectangle 15"/>
          <p:cNvSpPr/>
          <p:nvPr/>
        </p:nvSpPr>
        <p:spPr>
          <a:xfrm>
            <a:off x="1219200" y="0"/>
            <a:ext cx="76200" cy="6858000"/>
          </a:xfrm>
          <a:prstGeom prst="rect">
            <a:avLst/>
          </a:prstGeom>
          <a:solidFill>
            <a:srgbClr val="FEC2AC">
              <a:alpha val="5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" name="Oval 16"/>
          <p:cNvSpPr/>
          <p:nvPr/>
        </p:nvSpPr>
        <p:spPr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" name="Oval 17"/>
          <p:cNvSpPr/>
          <p:nvPr/>
        </p:nvSpPr>
        <p:spPr>
          <a:xfrm>
            <a:off x="1309687" y="4867275"/>
            <a:ext cx="641351" cy="64135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" name="Oval 18"/>
          <p:cNvSpPr/>
          <p:nvPr/>
        </p:nvSpPr>
        <p:spPr>
          <a:xfrm>
            <a:off x="1090612" y="5500687"/>
            <a:ext cx="138113" cy="1365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" name="Oval 19"/>
          <p:cNvSpPr/>
          <p:nvPr/>
        </p:nvSpPr>
        <p:spPr>
          <a:xfrm>
            <a:off x="1663700" y="5788025"/>
            <a:ext cx="274639" cy="274639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" name="Oval 20"/>
          <p:cNvSpPr/>
          <p:nvPr/>
        </p:nvSpPr>
        <p:spPr>
          <a:xfrm>
            <a:off x="1905000" y="4495800"/>
            <a:ext cx="365127" cy="3651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2286000" y="3124200"/>
            <a:ext cx="6172200" cy="1894363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t>Title Text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86000" y="5003322"/>
            <a:ext cx="6172200" cy="13716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800" b="1">
                <a:solidFill>
                  <a:srgbClr val="575F6D"/>
                </a:solidFill>
              </a:defRPr>
            </a:lvl1pPr>
            <a:lvl2pPr marL="0" indent="457200">
              <a:buClrTx/>
              <a:buSzTx/>
              <a:buNone/>
              <a:defRPr sz="1800" b="1">
                <a:solidFill>
                  <a:srgbClr val="575F6D"/>
                </a:solidFill>
              </a:defRPr>
            </a:lvl2pPr>
            <a:lvl3pPr marL="0" indent="914400">
              <a:buClrTx/>
              <a:buSzTx/>
              <a:buNone/>
              <a:defRPr sz="1800" b="1">
                <a:solidFill>
                  <a:srgbClr val="575F6D"/>
                </a:solidFill>
              </a:defRPr>
            </a:lvl3pPr>
            <a:lvl4pPr marL="0" indent="1371600">
              <a:buClrTx/>
              <a:buSzTx/>
              <a:buNone/>
              <a:defRPr sz="1800" b="1">
                <a:solidFill>
                  <a:srgbClr val="575F6D"/>
                </a:solidFill>
              </a:defRPr>
            </a:lvl4pPr>
            <a:lvl5pPr marL="0" indent="1828800">
              <a:buClrTx/>
              <a:buSzTx/>
              <a:buNone/>
              <a:defRPr sz="1800" b="1">
                <a:solidFill>
                  <a:srgbClr val="575F6D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476196" y="5034280"/>
            <a:ext cx="308333" cy="3073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traight Connector 4"/>
          <p:cNvSpPr/>
          <p:nvPr/>
        </p:nvSpPr>
        <p:spPr>
          <a:xfrm flipH="1">
            <a:off x="8762999" y="0"/>
            <a:ext cx="1" cy="6858000"/>
          </a:xfrm>
          <a:prstGeom prst="line">
            <a:avLst/>
          </a:prstGeom>
          <a:ln w="3810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" name="Oval 5"/>
          <p:cNvSpPr/>
          <p:nvPr/>
        </p:nvSpPr>
        <p:spPr>
          <a:xfrm>
            <a:off x="8156575" y="5715000"/>
            <a:ext cx="549277" cy="54927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Straight Connector 6"/>
          <p:cNvSpPr/>
          <p:nvPr/>
        </p:nvSpPr>
        <p:spPr>
          <a:xfrm flipH="1">
            <a:off x="8991599" y="0"/>
            <a:ext cx="1" cy="6858000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" name="Rectangle 7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rgbClr val="FEC2AC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9" name="Straight Connector 8"/>
          <p:cNvSpPr/>
          <p:nvPr/>
        </p:nvSpPr>
        <p:spPr>
          <a:xfrm flipH="1">
            <a:off x="8915399" y="0"/>
            <a:ext cx="1" cy="6858000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Straight Connector 9"/>
          <p:cNvSpPr/>
          <p:nvPr/>
        </p:nvSpPr>
        <p:spPr>
          <a:xfrm flipH="1">
            <a:off x="6248399" y="0"/>
            <a:ext cx="2" cy="6858000"/>
          </a:xfrm>
          <a:prstGeom prst="line">
            <a:avLst/>
          </a:prstGeom>
          <a:ln w="3810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1" name="Straight Connector 10"/>
          <p:cNvSpPr/>
          <p:nvPr/>
        </p:nvSpPr>
        <p:spPr>
          <a:xfrm flipH="1">
            <a:off x="6192837" y="0"/>
            <a:ext cx="1" cy="6858000"/>
          </a:xfrm>
          <a:prstGeom prst="line">
            <a:avLst/>
          </a:prstGeom>
          <a:ln w="1270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2" name="Title Text"/>
          <p:cNvSpPr txBox="1"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  <a:prstGeom prst="rect">
            <a:avLst/>
          </a:prstGeom>
        </p:spPr>
        <p:txBody>
          <a:bodyPr/>
          <a:lstStyle>
            <a:lvl1pPr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153" name="Picture Placeholder 2"/>
          <p:cNvSpPr>
            <a:spLocks noGrp="1"/>
          </p:cNvSpPr>
          <p:nvPr>
            <p:ph type="pic" idx="13"/>
          </p:nvPr>
        </p:nvSpPr>
        <p:spPr>
          <a:xfrm>
            <a:off x="0" y="0"/>
            <a:ext cx="61722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65797" y="264795"/>
            <a:ext cx="1524001" cy="49560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ClrTx/>
              <a:buSzTx/>
              <a:buNone/>
              <a:defRPr sz="1200"/>
            </a:lvl1pPr>
            <a:lvl2pPr marL="639762" indent="-273050">
              <a:spcBef>
                <a:spcPts val="400"/>
              </a:spcBef>
              <a:buClrTx/>
              <a:defRPr sz="1200"/>
            </a:lvl2pPr>
            <a:lvl3pPr marL="950912" indent="-219075">
              <a:spcBef>
                <a:spcPts val="400"/>
              </a:spcBef>
              <a:buClrTx/>
              <a:defRPr sz="1200"/>
            </a:lvl3pPr>
            <a:lvl4pPr>
              <a:spcBef>
                <a:spcPts val="400"/>
              </a:spcBef>
              <a:buClrTx/>
              <a:defRPr sz="1200"/>
            </a:lvl4pPr>
            <a:lvl5pPr marL="1522942" indent="-243417">
              <a:spcBef>
                <a:spcPts val="400"/>
              </a:spcBef>
              <a:buClrTx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2" descr="Picture 2"/>
          <p:cNvPicPr>
            <a:picLocks noChangeAspect="1"/>
          </p:cNvPicPr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7" name="Group 65"/>
          <p:cNvGrpSpPr/>
          <p:nvPr/>
        </p:nvGrpSpPr>
        <p:grpSpPr>
          <a:xfrm>
            <a:off x="-1" y="0"/>
            <a:ext cx="2297909" cy="6858001"/>
            <a:chOff x="0" y="0"/>
            <a:chExt cx="2297907" cy="6858000"/>
          </a:xfrm>
        </p:grpSpPr>
        <p:sp>
          <p:nvSpPr>
            <p:cNvPr id="163" name="Rectangle 5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4" name="Freeform 6"/>
            <p:cNvSpPr/>
            <p:nvPr/>
          </p:nvSpPr>
          <p:spPr>
            <a:xfrm>
              <a:off x="1128712" y="21764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5" name="Freeform 7"/>
            <p:cNvSpPr/>
            <p:nvPr/>
          </p:nvSpPr>
          <p:spPr>
            <a:xfrm>
              <a:off x="1123950" y="4021137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6" name="Rectangle 8"/>
            <p:cNvSpPr/>
            <p:nvPr/>
          </p:nvSpPr>
          <p:spPr>
            <a:xfrm>
              <a:off x="414337" y="9525"/>
              <a:ext cx="28576" cy="4481513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7" name="Freeform 9"/>
            <p:cNvSpPr/>
            <p:nvPr/>
          </p:nvSpPr>
          <p:spPr>
            <a:xfrm>
              <a:off x="333374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8" name="Freeform 10"/>
            <p:cNvSpPr/>
            <p:nvPr/>
          </p:nvSpPr>
          <p:spPr>
            <a:xfrm>
              <a:off x="190499" y="9525"/>
              <a:ext cx="152401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75" y="21600"/>
                  </a:moveTo>
                  <a:lnTo>
                    <a:pt x="0" y="21373"/>
                  </a:lnTo>
                  <a:lnTo>
                    <a:pt x="18225" y="14350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463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9" name="Freeform 11"/>
            <p:cNvSpPr/>
            <p:nvPr/>
          </p:nvSpPr>
          <p:spPr>
            <a:xfrm>
              <a:off x="1290637" y="14288"/>
              <a:ext cx="376240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33" y="21600"/>
                  </a:moveTo>
                  <a:lnTo>
                    <a:pt x="0" y="11799"/>
                  </a:lnTo>
                  <a:lnTo>
                    <a:pt x="0" y="0"/>
                  </a:lnTo>
                  <a:lnTo>
                    <a:pt x="1641" y="0"/>
                  </a:lnTo>
                  <a:lnTo>
                    <a:pt x="1641" y="11742"/>
                  </a:lnTo>
                  <a:lnTo>
                    <a:pt x="21600" y="21486"/>
                  </a:lnTo>
                  <a:lnTo>
                    <a:pt x="2023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0" name="Freeform 12"/>
            <p:cNvSpPr/>
            <p:nvPr/>
          </p:nvSpPr>
          <p:spPr>
            <a:xfrm>
              <a:off x="1600200" y="1801813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1" name="Freeform 13"/>
            <p:cNvSpPr/>
            <p:nvPr/>
          </p:nvSpPr>
          <p:spPr>
            <a:xfrm>
              <a:off x="1381125" y="9525"/>
              <a:ext cx="371475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15" y="21600"/>
                  </a:moveTo>
                  <a:lnTo>
                    <a:pt x="0" y="9212"/>
                  </a:lnTo>
                  <a:lnTo>
                    <a:pt x="0" y="0"/>
                  </a:lnTo>
                  <a:lnTo>
                    <a:pt x="1385" y="0"/>
                  </a:lnTo>
                  <a:lnTo>
                    <a:pt x="1385" y="9140"/>
                  </a:lnTo>
                  <a:lnTo>
                    <a:pt x="21600" y="21456"/>
                  </a:lnTo>
                  <a:lnTo>
                    <a:pt x="2021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2" name="Freeform 14"/>
            <p:cNvSpPr/>
            <p:nvPr/>
          </p:nvSpPr>
          <p:spPr>
            <a:xfrm>
              <a:off x="1643063" y="0"/>
              <a:ext cx="152401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7550" y="21600"/>
                  </a:lnTo>
                  <a:lnTo>
                    <a:pt x="17550" y="7213"/>
                  </a:lnTo>
                  <a:lnTo>
                    <a:pt x="0" y="225"/>
                  </a:lnTo>
                  <a:lnTo>
                    <a:pt x="3375" y="0"/>
                  </a:lnTo>
                  <a:lnTo>
                    <a:pt x="21600" y="71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3" name="Freeform 15"/>
            <p:cNvSpPr/>
            <p:nvPr/>
          </p:nvSpPr>
          <p:spPr>
            <a:xfrm>
              <a:off x="1685925" y="1420813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4" name="Freeform 16"/>
            <p:cNvSpPr/>
            <p:nvPr/>
          </p:nvSpPr>
          <p:spPr>
            <a:xfrm>
              <a:off x="168592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5" name="Freeform 17"/>
            <p:cNvSpPr/>
            <p:nvPr/>
          </p:nvSpPr>
          <p:spPr>
            <a:xfrm>
              <a:off x="1743075" y="4763"/>
              <a:ext cx="419100" cy="522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21600"/>
                  </a:moveTo>
                  <a:lnTo>
                    <a:pt x="3682" y="7878"/>
                  </a:lnTo>
                  <a:lnTo>
                    <a:pt x="0" y="394"/>
                  </a:lnTo>
                  <a:lnTo>
                    <a:pt x="1227" y="0"/>
                  </a:lnTo>
                  <a:lnTo>
                    <a:pt x="4909" y="7288"/>
                  </a:lnTo>
                  <a:lnTo>
                    <a:pt x="21600" y="20812"/>
                  </a:lnTo>
                  <a:lnTo>
                    <a:pt x="20618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6" name="Freeform 18"/>
            <p:cNvSpPr/>
            <p:nvPr/>
          </p:nvSpPr>
          <p:spPr>
            <a:xfrm>
              <a:off x="2126456" y="488950"/>
              <a:ext cx="147639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94" h="21600" extrusionOk="0">
                  <a:moveTo>
                    <a:pt x="9847" y="21600"/>
                  </a:moveTo>
                  <a:cubicBezTo>
                    <a:pt x="7306" y="21600"/>
                    <a:pt x="4765" y="20903"/>
                    <a:pt x="2859" y="18813"/>
                  </a:cubicBezTo>
                  <a:cubicBezTo>
                    <a:pt x="-953" y="13935"/>
                    <a:pt x="-953" y="6968"/>
                    <a:pt x="2859" y="2787"/>
                  </a:cubicBezTo>
                  <a:cubicBezTo>
                    <a:pt x="4765" y="697"/>
                    <a:pt x="7306" y="0"/>
                    <a:pt x="9847" y="0"/>
                  </a:cubicBezTo>
                  <a:cubicBezTo>
                    <a:pt x="12388" y="0"/>
                    <a:pt x="14929" y="697"/>
                    <a:pt x="16835" y="2787"/>
                  </a:cubicBezTo>
                  <a:cubicBezTo>
                    <a:pt x="20647" y="6968"/>
                    <a:pt x="20647" y="13935"/>
                    <a:pt x="16835" y="18813"/>
                  </a:cubicBezTo>
                  <a:cubicBezTo>
                    <a:pt x="14929" y="20903"/>
                    <a:pt x="12388" y="21600"/>
                    <a:pt x="9847" y="21600"/>
                  </a:cubicBezTo>
                  <a:close/>
                  <a:moveTo>
                    <a:pt x="9847" y="2787"/>
                  </a:moveTo>
                  <a:cubicBezTo>
                    <a:pt x="7941" y="2787"/>
                    <a:pt x="6035" y="3484"/>
                    <a:pt x="4765" y="4877"/>
                  </a:cubicBezTo>
                  <a:cubicBezTo>
                    <a:pt x="1588" y="8361"/>
                    <a:pt x="1588" y="13239"/>
                    <a:pt x="4765" y="16723"/>
                  </a:cubicBezTo>
                  <a:cubicBezTo>
                    <a:pt x="6035" y="18116"/>
                    <a:pt x="7941" y="18813"/>
                    <a:pt x="9847" y="18813"/>
                  </a:cubicBezTo>
                  <a:cubicBezTo>
                    <a:pt x="11753" y="18813"/>
                    <a:pt x="13659" y="18116"/>
                    <a:pt x="14929" y="16723"/>
                  </a:cubicBezTo>
                  <a:cubicBezTo>
                    <a:pt x="18106" y="13239"/>
                    <a:pt x="18106" y="8361"/>
                    <a:pt x="14929" y="4877"/>
                  </a:cubicBezTo>
                  <a:cubicBezTo>
                    <a:pt x="13659" y="3484"/>
                    <a:pt x="11753" y="2787"/>
                    <a:pt x="9847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7" name="Freeform 19"/>
            <p:cNvSpPr/>
            <p:nvPr/>
          </p:nvSpPr>
          <p:spPr>
            <a:xfrm>
              <a:off x="952500" y="4763"/>
              <a:ext cx="152400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75" y="21600"/>
                  </a:moveTo>
                  <a:lnTo>
                    <a:pt x="0" y="21600"/>
                  </a:lnTo>
                  <a:lnTo>
                    <a:pt x="0" y="7137"/>
                  </a:lnTo>
                  <a:lnTo>
                    <a:pt x="18225" y="0"/>
                  </a:lnTo>
                  <a:lnTo>
                    <a:pt x="21600" y="227"/>
                  </a:lnTo>
                  <a:lnTo>
                    <a:pt x="3375" y="725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8" name="Freeform 20"/>
            <p:cNvSpPr/>
            <p:nvPr/>
          </p:nvSpPr>
          <p:spPr>
            <a:xfrm>
              <a:off x="86677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648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9" name="Freeform 21"/>
            <p:cNvSpPr/>
            <p:nvPr/>
          </p:nvSpPr>
          <p:spPr>
            <a:xfrm>
              <a:off x="890587" y="15541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0" name="Freeform 22"/>
            <p:cNvSpPr/>
            <p:nvPr/>
          </p:nvSpPr>
          <p:spPr>
            <a:xfrm>
              <a:off x="738187" y="5622924"/>
              <a:ext cx="338140" cy="1216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775" y="21600"/>
                  </a:lnTo>
                  <a:lnTo>
                    <a:pt x="19775" y="13084"/>
                  </a:lnTo>
                  <a:lnTo>
                    <a:pt x="0" y="169"/>
                  </a:lnTo>
                  <a:lnTo>
                    <a:pt x="1217" y="0"/>
                  </a:lnTo>
                  <a:lnTo>
                    <a:pt x="21600" y="1299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1" name="Freeform 23"/>
            <p:cNvSpPr/>
            <p:nvPr/>
          </p:nvSpPr>
          <p:spPr>
            <a:xfrm>
              <a:off x="647700" y="5480049"/>
              <a:ext cx="157163" cy="157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27" y="21600"/>
                  </a:moveTo>
                  <a:cubicBezTo>
                    <a:pt x="5236" y="21600"/>
                    <a:pt x="0" y="17018"/>
                    <a:pt x="0" y="11127"/>
                  </a:cubicBezTo>
                  <a:cubicBezTo>
                    <a:pt x="0" y="5236"/>
                    <a:pt x="5236" y="0"/>
                    <a:pt x="11127" y="0"/>
                  </a:cubicBezTo>
                  <a:cubicBezTo>
                    <a:pt x="17018" y="0"/>
                    <a:pt x="21600" y="5236"/>
                    <a:pt x="21600" y="11127"/>
                  </a:cubicBezTo>
                  <a:cubicBezTo>
                    <a:pt x="21600" y="17018"/>
                    <a:pt x="17018" y="21600"/>
                    <a:pt x="11127" y="21600"/>
                  </a:cubicBezTo>
                  <a:close/>
                  <a:moveTo>
                    <a:pt x="11127" y="2618"/>
                  </a:moveTo>
                  <a:cubicBezTo>
                    <a:pt x="6545" y="2618"/>
                    <a:pt x="2618" y="6545"/>
                    <a:pt x="2618" y="11127"/>
                  </a:cubicBezTo>
                  <a:cubicBezTo>
                    <a:pt x="2618" y="15709"/>
                    <a:pt x="6545" y="18982"/>
                    <a:pt x="11127" y="18982"/>
                  </a:cubicBezTo>
                  <a:cubicBezTo>
                    <a:pt x="15055" y="18982"/>
                    <a:pt x="18982" y="15709"/>
                    <a:pt x="18982" y="11127"/>
                  </a:cubicBezTo>
                  <a:cubicBezTo>
                    <a:pt x="18982" y="6545"/>
                    <a:pt x="15055" y="2618"/>
                    <a:pt x="11127" y="261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2" name="Freeform 24"/>
            <p:cNvSpPr/>
            <p:nvPr/>
          </p:nvSpPr>
          <p:spPr>
            <a:xfrm>
              <a:off x="66674" y="90328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648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3" name="Freeform 25"/>
            <p:cNvSpPr/>
            <p:nvPr/>
          </p:nvSpPr>
          <p:spPr>
            <a:xfrm>
              <a:off x="-1" y="3897312"/>
              <a:ext cx="133351" cy="26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743" y="21600"/>
                  </a:moveTo>
                  <a:lnTo>
                    <a:pt x="0" y="771"/>
                  </a:lnTo>
                  <a:lnTo>
                    <a:pt x="3086" y="0"/>
                  </a:lnTo>
                  <a:lnTo>
                    <a:pt x="21600" y="20829"/>
                  </a:lnTo>
                  <a:lnTo>
                    <a:pt x="1774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4" name="Freeform 26"/>
            <p:cNvSpPr/>
            <p:nvPr/>
          </p:nvSpPr>
          <p:spPr>
            <a:xfrm>
              <a:off x="66674" y="4149725"/>
              <a:ext cx="190501" cy="188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5" name="Freeform 27"/>
            <p:cNvSpPr/>
            <p:nvPr/>
          </p:nvSpPr>
          <p:spPr>
            <a:xfrm>
              <a:off x="-1" y="1644650"/>
              <a:ext cx="133351" cy="269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086" y="21600"/>
                  </a:moveTo>
                  <a:lnTo>
                    <a:pt x="0" y="20838"/>
                  </a:lnTo>
                  <a:lnTo>
                    <a:pt x="17743" y="0"/>
                  </a:lnTo>
                  <a:lnTo>
                    <a:pt x="21600" y="762"/>
                  </a:lnTo>
                  <a:lnTo>
                    <a:pt x="308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6" name="Freeform 28"/>
            <p:cNvSpPr/>
            <p:nvPr/>
          </p:nvSpPr>
          <p:spPr>
            <a:xfrm>
              <a:off x="66674" y="146843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7" name="Freeform 29"/>
            <p:cNvSpPr/>
            <p:nvPr/>
          </p:nvSpPr>
          <p:spPr>
            <a:xfrm>
              <a:off x="695324" y="4763"/>
              <a:ext cx="309564" cy="1558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606" y="21600"/>
                  </a:lnTo>
                  <a:lnTo>
                    <a:pt x="19606" y="17707"/>
                  </a:lnTo>
                  <a:lnTo>
                    <a:pt x="0" y="13835"/>
                  </a:lnTo>
                  <a:lnTo>
                    <a:pt x="0" y="0"/>
                  </a:lnTo>
                  <a:lnTo>
                    <a:pt x="1994" y="0"/>
                  </a:lnTo>
                  <a:lnTo>
                    <a:pt x="1994" y="13703"/>
                  </a:lnTo>
                  <a:lnTo>
                    <a:pt x="21600" y="1750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8" name="Freeform 30"/>
            <p:cNvSpPr/>
            <p:nvPr/>
          </p:nvSpPr>
          <p:spPr>
            <a:xfrm>
              <a:off x="57149" y="48815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9" name="Freeform 31"/>
            <p:cNvSpPr/>
            <p:nvPr/>
          </p:nvSpPr>
          <p:spPr>
            <a:xfrm>
              <a:off x="138112" y="5060950"/>
              <a:ext cx="304801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912" y="21600"/>
                  </a:lnTo>
                  <a:lnTo>
                    <a:pt x="19912" y="6943"/>
                  </a:lnTo>
                  <a:lnTo>
                    <a:pt x="0" y="3529"/>
                  </a:lnTo>
                  <a:lnTo>
                    <a:pt x="0" y="0"/>
                  </a:lnTo>
                  <a:lnTo>
                    <a:pt x="1688" y="0"/>
                  </a:lnTo>
                  <a:lnTo>
                    <a:pt x="1688" y="3414"/>
                  </a:lnTo>
                  <a:lnTo>
                    <a:pt x="21600" y="682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0" name="Freeform 32"/>
            <p:cNvSpPr/>
            <p:nvPr/>
          </p:nvSpPr>
          <p:spPr>
            <a:xfrm>
              <a:off x="561975" y="6430962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1" name="Rectangle 33"/>
            <p:cNvSpPr/>
            <p:nvPr/>
          </p:nvSpPr>
          <p:spPr>
            <a:xfrm>
              <a:off x="642937" y="6610350"/>
              <a:ext cx="23814" cy="242888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2" name="Freeform 34"/>
            <p:cNvSpPr/>
            <p:nvPr/>
          </p:nvSpPr>
          <p:spPr>
            <a:xfrm>
              <a:off x="76199" y="64309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3" name="Freeform 35"/>
            <p:cNvSpPr/>
            <p:nvPr/>
          </p:nvSpPr>
          <p:spPr>
            <a:xfrm>
              <a:off x="-1" y="5978524"/>
              <a:ext cx="190501" cy="461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8900" y="21600"/>
                  </a:lnTo>
                  <a:lnTo>
                    <a:pt x="18900" y="8462"/>
                  </a:lnTo>
                  <a:lnTo>
                    <a:pt x="0" y="668"/>
                  </a:lnTo>
                  <a:lnTo>
                    <a:pt x="2160" y="0"/>
                  </a:lnTo>
                  <a:lnTo>
                    <a:pt x="21600" y="8016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4" name="Freeform 36"/>
            <p:cNvSpPr/>
            <p:nvPr/>
          </p:nvSpPr>
          <p:spPr>
            <a:xfrm>
              <a:off x="1014412" y="1801813"/>
              <a:ext cx="214314" cy="755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0" y="21600"/>
                  </a:moveTo>
                  <a:lnTo>
                    <a:pt x="0" y="21600"/>
                  </a:lnTo>
                  <a:lnTo>
                    <a:pt x="0" y="5808"/>
                  </a:lnTo>
                  <a:lnTo>
                    <a:pt x="20160" y="0"/>
                  </a:lnTo>
                  <a:lnTo>
                    <a:pt x="21600" y="408"/>
                  </a:lnTo>
                  <a:lnTo>
                    <a:pt x="1920" y="5945"/>
                  </a:lnTo>
                  <a:lnTo>
                    <a:pt x="192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5" name="Freeform 37"/>
            <p:cNvSpPr/>
            <p:nvPr/>
          </p:nvSpPr>
          <p:spPr>
            <a:xfrm>
              <a:off x="938212" y="2547937"/>
              <a:ext cx="166689" cy="1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09" y="21600"/>
                  </a:moveTo>
                  <a:cubicBezTo>
                    <a:pt x="4937" y="21600"/>
                    <a:pt x="0" y="16518"/>
                    <a:pt x="0" y="10800"/>
                  </a:cubicBezTo>
                  <a:cubicBezTo>
                    <a:pt x="0" y="4447"/>
                    <a:pt x="4937" y="0"/>
                    <a:pt x="11109" y="0"/>
                  </a:cubicBezTo>
                  <a:cubicBezTo>
                    <a:pt x="16663" y="0"/>
                    <a:pt x="21600" y="4447"/>
                    <a:pt x="21600" y="10800"/>
                  </a:cubicBezTo>
                  <a:cubicBezTo>
                    <a:pt x="21600" y="16518"/>
                    <a:pt x="16663" y="21600"/>
                    <a:pt x="11109" y="21600"/>
                  </a:cubicBezTo>
                  <a:close/>
                  <a:moveTo>
                    <a:pt x="11109" y="2541"/>
                  </a:moveTo>
                  <a:cubicBezTo>
                    <a:pt x="6171" y="2541"/>
                    <a:pt x="2469" y="6353"/>
                    <a:pt x="2469" y="10800"/>
                  </a:cubicBezTo>
                  <a:cubicBezTo>
                    <a:pt x="2469" y="15247"/>
                    <a:pt x="6171" y="19059"/>
                    <a:pt x="11109" y="19059"/>
                  </a:cubicBezTo>
                  <a:cubicBezTo>
                    <a:pt x="15429" y="19059"/>
                    <a:pt x="19131" y="15247"/>
                    <a:pt x="19131" y="10800"/>
                  </a:cubicBezTo>
                  <a:cubicBezTo>
                    <a:pt x="19131" y="6353"/>
                    <a:pt x="15429" y="2541"/>
                    <a:pt x="11109" y="254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6" name="Freeform 38"/>
            <p:cNvSpPr/>
            <p:nvPr/>
          </p:nvSpPr>
          <p:spPr>
            <a:xfrm>
              <a:off x="595312" y="4763"/>
              <a:ext cx="638176" cy="4025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0794" y="21600"/>
                  </a:lnTo>
                  <a:lnTo>
                    <a:pt x="20794" y="19684"/>
                  </a:lnTo>
                  <a:lnTo>
                    <a:pt x="0" y="16396"/>
                  </a:lnTo>
                  <a:lnTo>
                    <a:pt x="0" y="0"/>
                  </a:lnTo>
                  <a:lnTo>
                    <a:pt x="806" y="0"/>
                  </a:lnTo>
                  <a:lnTo>
                    <a:pt x="806" y="16319"/>
                  </a:lnTo>
                  <a:lnTo>
                    <a:pt x="21600" y="1960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7" name="Freeform 39"/>
            <p:cNvSpPr/>
            <p:nvPr/>
          </p:nvSpPr>
          <p:spPr>
            <a:xfrm>
              <a:off x="1223962" y="1382713"/>
              <a:ext cx="142876" cy="4762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8720" y="21600"/>
                  </a:lnTo>
                  <a:lnTo>
                    <a:pt x="18720" y="6048"/>
                  </a:lnTo>
                  <a:lnTo>
                    <a:pt x="0" y="648"/>
                  </a:lnTo>
                  <a:lnTo>
                    <a:pt x="2160" y="0"/>
                  </a:lnTo>
                  <a:lnTo>
                    <a:pt x="21600" y="5832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8" name="Freeform 40"/>
            <p:cNvSpPr/>
            <p:nvPr/>
          </p:nvSpPr>
          <p:spPr>
            <a:xfrm>
              <a:off x="1300162" y="1849438"/>
              <a:ext cx="109539" cy="107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9" name="Freeform 41"/>
            <p:cNvSpPr/>
            <p:nvPr/>
          </p:nvSpPr>
          <p:spPr>
            <a:xfrm>
              <a:off x="280987" y="3417887"/>
              <a:ext cx="142876" cy="474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880" y="21600"/>
                  </a:moveTo>
                  <a:lnTo>
                    <a:pt x="0" y="21600"/>
                  </a:lnTo>
                  <a:lnTo>
                    <a:pt x="0" y="5779"/>
                  </a:lnTo>
                  <a:lnTo>
                    <a:pt x="19440" y="0"/>
                  </a:lnTo>
                  <a:lnTo>
                    <a:pt x="21600" y="578"/>
                  </a:lnTo>
                  <a:lnTo>
                    <a:pt x="2880" y="5996"/>
                  </a:lnTo>
                  <a:lnTo>
                    <a:pt x="288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0" name="Freeform 42"/>
            <p:cNvSpPr/>
            <p:nvPr/>
          </p:nvSpPr>
          <p:spPr>
            <a:xfrm>
              <a:off x="238124" y="38830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33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0330" y="0"/>
                  </a:cubicBezTo>
                  <a:cubicBezTo>
                    <a:pt x="15965" y="0"/>
                    <a:pt x="21600" y="4696"/>
                    <a:pt x="21600" y="11270"/>
                  </a:cubicBezTo>
                  <a:cubicBezTo>
                    <a:pt x="21600" y="16904"/>
                    <a:pt x="15965" y="21600"/>
                    <a:pt x="10330" y="21600"/>
                  </a:cubicBezTo>
                  <a:close/>
                  <a:moveTo>
                    <a:pt x="10330" y="3757"/>
                  </a:moveTo>
                  <a:cubicBezTo>
                    <a:pt x="6574" y="3757"/>
                    <a:pt x="3757" y="7513"/>
                    <a:pt x="3757" y="11270"/>
                  </a:cubicBezTo>
                  <a:cubicBezTo>
                    <a:pt x="3757" y="15026"/>
                    <a:pt x="6574" y="17843"/>
                    <a:pt x="10330" y="17843"/>
                  </a:cubicBezTo>
                  <a:cubicBezTo>
                    <a:pt x="14087" y="17843"/>
                    <a:pt x="17843" y="15026"/>
                    <a:pt x="17843" y="11270"/>
                  </a:cubicBezTo>
                  <a:cubicBezTo>
                    <a:pt x="17843" y="7513"/>
                    <a:pt x="14087" y="3757"/>
                    <a:pt x="1033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1" name="Freeform 43"/>
            <p:cNvSpPr/>
            <p:nvPr/>
          </p:nvSpPr>
          <p:spPr>
            <a:xfrm>
              <a:off x="4762" y="2166937"/>
              <a:ext cx="114301" cy="452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" y="21600"/>
                  </a:moveTo>
                  <a:lnTo>
                    <a:pt x="0" y="20918"/>
                  </a:lnTo>
                  <a:lnTo>
                    <a:pt x="18000" y="16371"/>
                  </a:lnTo>
                  <a:lnTo>
                    <a:pt x="18000" y="0"/>
                  </a:lnTo>
                  <a:lnTo>
                    <a:pt x="21600" y="0"/>
                  </a:lnTo>
                  <a:lnTo>
                    <a:pt x="21600" y="16825"/>
                  </a:lnTo>
                  <a:lnTo>
                    <a:pt x="18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2" name="Freeform 44"/>
            <p:cNvSpPr/>
            <p:nvPr/>
          </p:nvSpPr>
          <p:spPr>
            <a:xfrm>
              <a:off x="52387" y="20669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3" name="Rectangle 45"/>
            <p:cNvSpPr/>
            <p:nvPr/>
          </p:nvSpPr>
          <p:spPr>
            <a:xfrm>
              <a:off x="1228725" y="4662487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4" name="Freeform 46"/>
            <p:cNvSpPr/>
            <p:nvPr/>
          </p:nvSpPr>
          <p:spPr>
            <a:xfrm>
              <a:off x="1319212" y="5041899"/>
              <a:ext cx="371476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5" y="21600"/>
                  </a:moveTo>
                  <a:lnTo>
                    <a:pt x="0" y="21600"/>
                  </a:lnTo>
                  <a:lnTo>
                    <a:pt x="0" y="9744"/>
                  </a:lnTo>
                  <a:lnTo>
                    <a:pt x="20215" y="0"/>
                  </a:lnTo>
                  <a:lnTo>
                    <a:pt x="21600" y="114"/>
                  </a:lnTo>
                  <a:lnTo>
                    <a:pt x="1385" y="9858"/>
                  </a:lnTo>
                  <a:lnTo>
                    <a:pt x="138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5" name="Freeform 47"/>
            <p:cNvSpPr/>
            <p:nvPr/>
          </p:nvSpPr>
          <p:spPr>
            <a:xfrm>
              <a:off x="1147762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6" name="Freeform 48"/>
            <p:cNvSpPr/>
            <p:nvPr/>
          </p:nvSpPr>
          <p:spPr>
            <a:xfrm>
              <a:off x="819150" y="3983037"/>
              <a:ext cx="347664" cy="2860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825" y="21600"/>
                  </a:lnTo>
                  <a:lnTo>
                    <a:pt x="19825" y="14204"/>
                  </a:lnTo>
                  <a:lnTo>
                    <a:pt x="0" y="36"/>
                  </a:lnTo>
                  <a:lnTo>
                    <a:pt x="1479" y="0"/>
                  </a:lnTo>
                  <a:lnTo>
                    <a:pt x="21600" y="14204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7" name="Freeform 49"/>
            <p:cNvSpPr/>
            <p:nvPr/>
          </p:nvSpPr>
          <p:spPr>
            <a:xfrm>
              <a:off x="728662" y="3806825"/>
              <a:ext cx="190501" cy="190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8" name="Freeform 50"/>
            <p:cNvSpPr/>
            <p:nvPr/>
          </p:nvSpPr>
          <p:spPr>
            <a:xfrm>
              <a:off x="1624012" y="4867274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9" name="Freeform 51"/>
            <p:cNvSpPr/>
            <p:nvPr/>
          </p:nvSpPr>
          <p:spPr>
            <a:xfrm>
              <a:off x="1404937" y="5422899"/>
              <a:ext cx="371476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2" y="21600"/>
                  </a:moveTo>
                  <a:lnTo>
                    <a:pt x="0" y="21600"/>
                  </a:lnTo>
                  <a:lnTo>
                    <a:pt x="0" y="12315"/>
                  </a:lnTo>
                  <a:lnTo>
                    <a:pt x="20492" y="0"/>
                  </a:lnTo>
                  <a:lnTo>
                    <a:pt x="21600" y="144"/>
                  </a:lnTo>
                  <a:lnTo>
                    <a:pt x="1662" y="12460"/>
                  </a:lnTo>
                  <a:lnTo>
                    <a:pt x="166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0" name="Freeform 52"/>
            <p:cNvSpPr/>
            <p:nvPr/>
          </p:nvSpPr>
          <p:spPr>
            <a:xfrm>
              <a:off x="1666875" y="5945187"/>
              <a:ext cx="152400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75" y="21600"/>
                  </a:moveTo>
                  <a:lnTo>
                    <a:pt x="0" y="21375"/>
                  </a:lnTo>
                  <a:lnTo>
                    <a:pt x="18225" y="14387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50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1" name="Freeform 53"/>
            <p:cNvSpPr/>
            <p:nvPr/>
          </p:nvSpPr>
          <p:spPr>
            <a:xfrm>
              <a:off x="1709738" y="5246687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2" name="Freeform 54"/>
            <p:cNvSpPr/>
            <p:nvPr/>
          </p:nvSpPr>
          <p:spPr>
            <a:xfrm>
              <a:off x="1709738" y="57642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3" name="Freeform 55"/>
            <p:cNvSpPr/>
            <p:nvPr/>
          </p:nvSpPr>
          <p:spPr>
            <a:xfrm>
              <a:off x="1766888" y="6330949"/>
              <a:ext cx="419101" cy="527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21600"/>
                  </a:moveTo>
                  <a:lnTo>
                    <a:pt x="0" y="21210"/>
                  </a:lnTo>
                  <a:lnTo>
                    <a:pt x="3682" y="13402"/>
                  </a:lnTo>
                  <a:lnTo>
                    <a:pt x="20864" y="0"/>
                  </a:lnTo>
                  <a:lnTo>
                    <a:pt x="21600" y="781"/>
                  </a:lnTo>
                  <a:lnTo>
                    <a:pt x="4909" y="13988"/>
                  </a:lnTo>
                  <a:lnTo>
                    <a:pt x="98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4" name="Freeform 56"/>
            <p:cNvSpPr/>
            <p:nvPr/>
          </p:nvSpPr>
          <p:spPr>
            <a:xfrm>
              <a:off x="2147888" y="6221412"/>
              <a:ext cx="150020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18" h="21600" extrusionOk="0">
                  <a:moveTo>
                    <a:pt x="10473" y="21600"/>
                  </a:moveTo>
                  <a:cubicBezTo>
                    <a:pt x="7855" y="21600"/>
                    <a:pt x="5236" y="20206"/>
                    <a:pt x="3273" y="18116"/>
                  </a:cubicBezTo>
                  <a:cubicBezTo>
                    <a:pt x="1309" y="16723"/>
                    <a:pt x="0" y="13935"/>
                    <a:pt x="0" y="10452"/>
                  </a:cubicBezTo>
                  <a:cubicBezTo>
                    <a:pt x="0" y="7665"/>
                    <a:pt x="1309" y="4877"/>
                    <a:pt x="3273" y="2787"/>
                  </a:cubicBezTo>
                  <a:cubicBezTo>
                    <a:pt x="5236" y="697"/>
                    <a:pt x="7855" y="0"/>
                    <a:pt x="10473" y="0"/>
                  </a:cubicBezTo>
                  <a:cubicBezTo>
                    <a:pt x="13091" y="0"/>
                    <a:pt x="15709" y="697"/>
                    <a:pt x="17673" y="2787"/>
                  </a:cubicBezTo>
                  <a:cubicBezTo>
                    <a:pt x="21600" y="6968"/>
                    <a:pt x="21600" y="13935"/>
                    <a:pt x="17673" y="18116"/>
                  </a:cubicBezTo>
                  <a:cubicBezTo>
                    <a:pt x="15709" y="20206"/>
                    <a:pt x="13091" y="21600"/>
                    <a:pt x="10473" y="21600"/>
                  </a:cubicBezTo>
                  <a:close/>
                  <a:moveTo>
                    <a:pt x="10473" y="2787"/>
                  </a:moveTo>
                  <a:cubicBezTo>
                    <a:pt x="8509" y="2787"/>
                    <a:pt x="6545" y="3484"/>
                    <a:pt x="5236" y="4877"/>
                  </a:cubicBezTo>
                  <a:cubicBezTo>
                    <a:pt x="3927" y="6271"/>
                    <a:pt x="2618" y="8361"/>
                    <a:pt x="2618" y="10452"/>
                  </a:cubicBezTo>
                  <a:cubicBezTo>
                    <a:pt x="2618" y="13239"/>
                    <a:pt x="3927" y="14632"/>
                    <a:pt x="5236" y="16723"/>
                  </a:cubicBezTo>
                  <a:cubicBezTo>
                    <a:pt x="6545" y="18116"/>
                    <a:pt x="8509" y="18813"/>
                    <a:pt x="10473" y="18813"/>
                  </a:cubicBezTo>
                  <a:cubicBezTo>
                    <a:pt x="12436" y="18813"/>
                    <a:pt x="14400" y="18116"/>
                    <a:pt x="15709" y="16723"/>
                  </a:cubicBezTo>
                  <a:cubicBezTo>
                    <a:pt x="18982" y="13239"/>
                    <a:pt x="18982" y="8361"/>
                    <a:pt x="15709" y="4877"/>
                  </a:cubicBezTo>
                  <a:cubicBezTo>
                    <a:pt x="14400" y="3484"/>
                    <a:pt x="12436" y="2787"/>
                    <a:pt x="10473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5" name="Freeform 57"/>
            <p:cNvSpPr/>
            <p:nvPr/>
          </p:nvSpPr>
          <p:spPr>
            <a:xfrm>
              <a:off x="504824" y="9525"/>
              <a:ext cx="233364" cy="510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96" y="21600"/>
                  </a:moveTo>
                  <a:lnTo>
                    <a:pt x="18955" y="18503"/>
                  </a:lnTo>
                  <a:lnTo>
                    <a:pt x="0" y="12772"/>
                  </a:lnTo>
                  <a:lnTo>
                    <a:pt x="0" y="0"/>
                  </a:lnTo>
                  <a:lnTo>
                    <a:pt x="2204" y="0"/>
                  </a:lnTo>
                  <a:lnTo>
                    <a:pt x="2204" y="12752"/>
                  </a:lnTo>
                  <a:lnTo>
                    <a:pt x="21159" y="18503"/>
                  </a:lnTo>
                  <a:lnTo>
                    <a:pt x="21600" y="21600"/>
                  </a:lnTo>
                  <a:lnTo>
                    <a:pt x="1939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16" name="Freeform 58"/>
            <p:cNvSpPr/>
            <p:nvPr/>
          </p:nvSpPr>
          <p:spPr>
            <a:xfrm>
              <a:off x="633412" y="5103812"/>
              <a:ext cx="185739" cy="185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77" y="21600"/>
                  </a:moveTo>
                  <a:cubicBezTo>
                    <a:pt x="4985" y="21600"/>
                    <a:pt x="0" y="16615"/>
                    <a:pt x="0" y="10523"/>
                  </a:cubicBezTo>
                  <a:cubicBezTo>
                    <a:pt x="0" y="4985"/>
                    <a:pt x="4985" y="0"/>
                    <a:pt x="11077" y="0"/>
                  </a:cubicBezTo>
                  <a:cubicBezTo>
                    <a:pt x="16615" y="0"/>
                    <a:pt x="21600" y="4985"/>
                    <a:pt x="21600" y="10523"/>
                  </a:cubicBezTo>
                  <a:cubicBezTo>
                    <a:pt x="21600" y="16615"/>
                    <a:pt x="16615" y="21600"/>
                    <a:pt x="11077" y="21600"/>
                  </a:cubicBezTo>
                  <a:close/>
                  <a:moveTo>
                    <a:pt x="11077" y="2215"/>
                  </a:moveTo>
                  <a:cubicBezTo>
                    <a:pt x="6092" y="2215"/>
                    <a:pt x="2215" y="6092"/>
                    <a:pt x="2215" y="10523"/>
                  </a:cubicBezTo>
                  <a:cubicBezTo>
                    <a:pt x="2215" y="15508"/>
                    <a:pt x="6092" y="19385"/>
                    <a:pt x="11077" y="19385"/>
                  </a:cubicBezTo>
                  <a:cubicBezTo>
                    <a:pt x="15508" y="19385"/>
                    <a:pt x="19385" y="15508"/>
                    <a:pt x="19385" y="10523"/>
                  </a:cubicBezTo>
                  <a:cubicBezTo>
                    <a:pt x="19385" y="6092"/>
                    <a:pt x="15508" y="2215"/>
                    <a:pt x="11077" y="221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600"/>
                </a:spcBef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218" name="Title Text"/>
          <p:cNvSpPr txBox="1">
            <a:spLocks noGrp="1"/>
          </p:cNvSpPr>
          <p:nvPr>
            <p:ph type="title"/>
          </p:nvPr>
        </p:nvSpPr>
        <p:spPr>
          <a:xfrm>
            <a:off x="1900238" y="1122362"/>
            <a:ext cx="6593682" cy="2387601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4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21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900238" y="3602037"/>
            <a:ext cx="6593682" cy="16557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82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48516" y="5479269"/>
            <a:ext cx="245404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Picture 2" descr="Picture 2"/>
          <p:cNvPicPr>
            <a:picLocks noChangeAspect="1"/>
          </p:cNvPicPr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6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254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228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29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0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1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2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3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4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5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6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7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8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39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0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1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2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3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4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5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6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7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8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49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0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1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2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3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265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255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6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7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8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59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0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1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2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3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64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267" name="Title Text"/>
          <p:cNvSpPr txBox="1">
            <a:spLocks noGrp="1"/>
          </p:cNvSpPr>
          <p:nvPr>
            <p:ph type="title"/>
          </p:nvPr>
        </p:nvSpPr>
        <p:spPr>
          <a:xfrm>
            <a:off x="856059" y="618518"/>
            <a:ext cx="7429501" cy="147857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268" name="Body Level One…"/>
          <p:cNvSpPr txBox="1">
            <a:spLocks noGrp="1"/>
          </p:cNvSpPr>
          <p:nvPr>
            <p:ph type="body" idx="1"/>
          </p:nvPr>
        </p:nvSpPr>
        <p:spPr>
          <a:xfrm>
            <a:off x="856059" y="2249486"/>
            <a:ext cx="7429501" cy="3541715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731519" indent="-274319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1219200" indent="-3048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17145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21717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15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303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277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78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79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0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1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2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3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4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5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6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7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8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89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0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1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2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3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4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5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6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7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8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299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0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1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2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314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304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5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6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7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8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09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0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1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2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13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316" name="Title Text"/>
          <p:cNvSpPr txBox="1">
            <a:spLocks noGrp="1"/>
          </p:cNvSpPr>
          <p:nvPr>
            <p:ph type="title"/>
          </p:nvPr>
        </p:nvSpPr>
        <p:spPr>
          <a:xfrm>
            <a:off x="856058" y="1419227"/>
            <a:ext cx="7429501" cy="2852737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3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8" y="4424362"/>
            <a:ext cx="7429501" cy="13747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64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352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326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27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28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29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0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1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2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3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4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5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6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7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8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39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0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1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2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3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4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5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6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7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8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49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0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1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363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353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4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5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6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7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8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59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60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61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62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365" name="Title Text"/>
          <p:cNvSpPr txBox="1">
            <a:spLocks noGrp="1"/>
          </p:cNvSpPr>
          <p:nvPr>
            <p:ph type="title"/>
          </p:nvPr>
        </p:nvSpPr>
        <p:spPr>
          <a:xfrm>
            <a:off x="856059" y="618518"/>
            <a:ext cx="7429501" cy="147857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36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6058" y="2249485"/>
            <a:ext cx="3658793" cy="3541715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731519" indent="-274319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1219200" indent="-3048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17145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21717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13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401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375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6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7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8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79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0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1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2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3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4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5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6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7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8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89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0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1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2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3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4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5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6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7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8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399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0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412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402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3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4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5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6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7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8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09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10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11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414" name="Title Text"/>
          <p:cNvSpPr txBox="1">
            <a:spLocks noGrp="1"/>
          </p:cNvSpPr>
          <p:nvPr>
            <p:ph type="title"/>
          </p:nvPr>
        </p:nvSpPr>
        <p:spPr>
          <a:xfrm>
            <a:off x="856058" y="619126"/>
            <a:ext cx="7429501" cy="1477963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4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78901" y="2249485"/>
            <a:ext cx="3435951" cy="82391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6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851991" y="2249484"/>
            <a:ext cx="3433565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4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63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451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425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6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7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8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29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0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1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2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3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4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5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6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7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8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39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0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1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2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3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4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5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6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7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8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49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0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462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452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3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4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5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6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7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8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59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60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61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464" name="Title Text"/>
          <p:cNvSpPr txBox="1">
            <a:spLocks noGrp="1"/>
          </p:cNvSpPr>
          <p:nvPr>
            <p:ph type="title"/>
          </p:nvPr>
        </p:nvSpPr>
        <p:spPr>
          <a:xfrm>
            <a:off x="856059" y="618518"/>
            <a:ext cx="7429501" cy="147857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4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11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499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473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4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5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6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7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8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79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0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1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2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3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4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5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6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7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8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89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0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1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2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3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4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5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6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7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98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510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500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1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2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3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4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5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6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7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8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09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5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5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54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52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2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3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55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54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4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5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559" name="Title Text"/>
          <p:cNvSpPr txBox="1">
            <a:spLocks noGrp="1"/>
          </p:cNvSpPr>
          <p:nvPr>
            <p:ph type="title"/>
          </p:nvPr>
        </p:nvSpPr>
        <p:spPr>
          <a:xfrm>
            <a:off x="860028" y="609601"/>
            <a:ext cx="2892029" cy="1639885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2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56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867150" y="592666"/>
            <a:ext cx="4418408" cy="5198534"/>
          </a:xfrm>
          <a:prstGeom prst="rect">
            <a:avLst/>
          </a:prstGeom>
        </p:spPr>
        <p:txBody>
          <a:bodyPr anchor="ctr"/>
          <a:lstStyle>
            <a:lvl1pPr marL="228600" indent="-2286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731519" indent="-274319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1219200" indent="-3048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17145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2171700" indent="-342900">
              <a:lnSpc>
                <a:spcPct val="120000"/>
              </a:lnSpc>
              <a:spcBef>
                <a:spcPts val="1000"/>
              </a:spcBef>
              <a:buClrTx/>
              <a:buSzPct val="125000"/>
              <a:buFont typeface="Arial"/>
              <a:buChar char="•"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60028" y="2249485"/>
            <a:ext cx="2892030" cy="354171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5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0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59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57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7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8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60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59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9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0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609" name="Title Text"/>
          <p:cNvSpPr txBox="1"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2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610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4832865" y="609600"/>
            <a:ext cx="3452694" cy="5181602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1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56058" y="2249485"/>
            <a:ext cx="3753965" cy="354171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noramic Picture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5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64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62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2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3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65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64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4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5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659" name="Title Text"/>
          <p:cNvSpPr txBox="1">
            <a:spLocks noGrp="1"/>
          </p:cNvSpPr>
          <p:nvPr>
            <p:ph type="title"/>
          </p:nvPr>
        </p:nvSpPr>
        <p:spPr>
          <a:xfrm>
            <a:off x="856058" y="4304665"/>
            <a:ext cx="7434267" cy="819356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2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660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856057" y="606426"/>
            <a:ext cx="7434268" cy="3299779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6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24" y="5124020"/>
            <a:ext cx="7433144" cy="68247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0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69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67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7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8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70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69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9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0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709" name="Title Text"/>
          <p:cNvSpPr txBox="1">
            <a:spLocks noGrp="1"/>
          </p:cNvSpPr>
          <p:nvPr>
            <p:ph type="title"/>
          </p:nvPr>
        </p:nvSpPr>
        <p:spPr>
          <a:xfrm>
            <a:off x="856092" y="609600"/>
            <a:ext cx="7429467" cy="3429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71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8" y="4419600"/>
            <a:ext cx="7428345" cy="137160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with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8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57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745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719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0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1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2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3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4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5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6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7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8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29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0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1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2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3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4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5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6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7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8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39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0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1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2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3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4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756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746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7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8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49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0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1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2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3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4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55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758" name="Title Text"/>
          <p:cNvSpPr txBox="1">
            <a:spLocks noGrp="1"/>
          </p:cNvSpPr>
          <p:nvPr>
            <p:ph type="title"/>
          </p:nvPr>
        </p:nvSpPr>
        <p:spPr>
          <a:xfrm>
            <a:off x="1084658" y="609600"/>
            <a:ext cx="6977066" cy="2748429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7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90484" y="3365556"/>
            <a:ext cx="6564225" cy="54896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56057" y="4309919"/>
            <a:ext cx="7429504" cy="1489497"/>
          </a:xfrm>
          <a:prstGeom prst="rect">
            <a:avLst/>
          </a:prstGeom>
        </p:spPr>
        <p:txBody>
          <a:bodyPr anchor="ctr"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20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761" name="TextBox 51"/>
          <p:cNvSpPr txBox="1"/>
          <p:nvPr/>
        </p:nvSpPr>
        <p:spPr>
          <a:xfrm>
            <a:off x="696578" y="412675"/>
            <a:ext cx="45720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“</a:t>
            </a:r>
          </a:p>
        </p:txBody>
      </p:sp>
      <p:sp>
        <p:nvSpPr>
          <p:cNvPr id="762" name="TextBox 52"/>
          <p:cNvSpPr txBox="1"/>
          <p:nvPr/>
        </p:nvSpPr>
        <p:spPr>
          <a:xfrm>
            <a:off x="7817473" y="2459189"/>
            <a:ext cx="45720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”</a:t>
            </a:r>
          </a:p>
        </p:txBody>
      </p:sp>
      <p:sp>
        <p:nvSpPr>
          <p:cNvPr id="7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Name Card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09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797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771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2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3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4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5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6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7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8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79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0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1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2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3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4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5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6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7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8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89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0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1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2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3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4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5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6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808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798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99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0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1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2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3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4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5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6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07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810" name="Title Text"/>
          <p:cNvSpPr txBox="1">
            <a:spLocks noGrp="1"/>
          </p:cNvSpPr>
          <p:nvPr>
            <p:ph type="title"/>
          </p:nvPr>
        </p:nvSpPr>
        <p:spPr>
          <a:xfrm>
            <a:off x="856058" y="2134042"/>
            <a:ext cx="7429501" cy="2511836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8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23" y="4657654"/>
            <a:ext cx="7428380" cy="114064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Colum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58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84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820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1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2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3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4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5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6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7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8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29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1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2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3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4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5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6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7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39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0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1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2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3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4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5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857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84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4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56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859" name="Title Text"/>
          <p:cNvSpPr txBox="1">
            <a:spLocks noGrp="1"/>
          </p:cNvSpPr>
          <p:nvPr>
            <p:ph type="title"/>
          </p:nvPr>
        </p:nvSpPr>
        <p:spPr>
          <a:xfrm>
            <a:off x="856059" y="609600"/>
            <a:ext cx="7429501" cy="1905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8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8" y="2674462"/>
            <a:ext cx="2397675" cy="685801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56058" y="3360263"/>
            <a:ext cx="2396434" cy="24309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2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386075" y="2677635"/>
            <a:ext cx="2388290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386075" y="3363435"/>
            <a:ext cx="2388959" cy="24309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4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889331" y="2674462"/>
            <a:ext cx="2396228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5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5889331" y="3360263"/>
            <a:ext cx="2396228" cy="24309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8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Picture Colum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"/>
            <a:ext cx="9144003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12" name="Group 7"/>
          <p:cNvGrpSpPr/>
          <p:nvPr/>
        </p:nvGrpSpPr>
        <p:grpSpPr>
          <a:xfrm>
            <a:off x="-14288" y="0"/>
            <a:ext cx="9041774" cy="6858001"/>
            <a:chOff x="0" y="0"/>
            <a:chExt cx="9041773" cy="6858000"/>
          </a:xfrm>
        </p:grpSpPr>
        <p:grpSp>
          <p:nvGrpSpPr>
            <p:cNvPr id="900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874" name="Rectangle 5"/>
              <p:cNvSpPr/>
              <p:nvPr/>
            </p:nvSpPr>
            <p:spPr>
              <a:xfrm>
                <a:off x="128587" y="4763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5" name="Freeform 6"/>
              <p:cNvSpPr/>
              <p:nvPr/>
            </p:nvSpPr>
            <p:spPr>
              <a:xfrm>
                <a:off x="47624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6" name="Freeform 7"/>
              <p:cNvSpPr/>
              <p:nvPr/>
            </p:nvSpPr>
            <p:spPr>
              <a:xfrm>
                <a:off x="42862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7" name="Freeform 8"/>
              <p:cNvSpPr/>
              <p:nvPr/>
            </p:nvSpPr>
            <p:spPr>
              <a:xfrm>
                <a:off x="214312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8" name="Freeform 9"/>
              <p:cNvSpPr/>
              <p:nvPr/>
            </p:nvSpPr>
            <p:spPr>
              <a:xfrm>
                <a:off x="517524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79" name="Freeform 10"/>
              <p:cNvSpPr/>
              <p:nvPr/>
            </p:nvSpPr>
            <p:spPr>
              <a:xfrm>
                <a:off x="300037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0" name="Freeform 11"/>
              <p:cNvSpPr/>
              <p:nvPr/>
            </p:nvSpPr>
            <p:spPr>
              <a:xfrm>
                <a:off x="560387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1" name="Freeform 12"/>
              <p:cNvSpPr/>
              <p:nvPr/>
            </p:nvSpPr>
            <p:spPr>
              <a:xfrm>
                <a:off x="603249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2" name="Freeform 13"/>
              <p:cNvSpPr/>
              <p:nvPr/>
            </p:nvSpPr>
            <p:spPr>
              <a:xfrm>
                <a:off x="603249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3" name="Freeform 14"/>
              <p:cNvSpPr/>
              <p:nvPr/>
            </p:nvSpPr>
            <p:spPr>
              <a:xfrm>
                <a:off x="655637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4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5" name="Freeform 17"/>
              <p:cNvSpPr/>
              <p:nvPr/>
            </p:nvSpPr>
            <p:spPr>
              <a:xfrm>
                <a:off x="23812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6" name="Freeform 18"/>
              <p:cNvSpPr/>
              <p:nvPr/>
            </p:nvSpPr>
            <p:spPr>
              <a:xfrm>
                <a:off x="4763" y="3549649"/>
                <a:ext cx="147638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7" name="Freeform 19"/>
              <p:cNvSpPr/>
              <p:nvPr/>
            </p:nvSpPr>
            <p:spPr>
              <a:xfrm>
                <a:off x="142874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8" name="Freeform 20"/>
              <p:cNvSpPr/>
              <p:nvPr/>
            </p:nvSpPr>
            <p:spPr>
              <a:xfrm>
                <a:off x="219074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89" name="Rectangle 21"/>
              <p:cNvSpPr/>
              <p:nvPr/>
            </p:nvSpPr>
            <p:spPr>
              <a:xfrm>
                <a:off x="147637" y="4662487"/>
                <a:ext cx="23813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0" name="Freeform 22"/>
              <p:cNvSpPr/>
              <p:nvPr/>
            </p:nvSpPr>
            <p:spPr>
              <a:xfrm>
                <a:off x="238124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1" name="Freeform 23"/>
              <p:cNvSpPr/>
              <p:nvPr/>
            </p:nvSpPr>
            <p:spPr>
              <a:xfrm>
                <a:off x="66674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2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3" name="Freeform 25"/>
              <p:cNvSpPr/>
              <p:nvPr/>
            </p:nvSpPr>
            <p:spPr>
              <a:xfrm>
                <a:off x="541337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4" name="Freeform 26"/>
              <p:cNvSpPr/>
              <p:nvPr/>
            </p:nvSpPr>
            <p:spPr>
              <a:xfrm>
                <a:off x="323849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5" name="Freeform 27"/>
              <p:cNvSpPr/>
              <p:nvPr/>
            </p:nvSpPr>
            <p:spPr>
              <a:xfrm>
                <a:off x="584199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6" name="Freeform 28"/>
              <p:cNvSpPr/>
              <p:nvPr/>
            </p:nvSpPr>
            <p:spPr>
              <a:xfrm>
                <a:off x="627062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7" name="Freeform 29"/>
              <p:cNvSpPr/>
              <p:nvPr/>
            </p:nvSpPr>
            <p:spPr>
              <a:xfrm>
                <a:off x="627062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8" name="Freeform 30"/>
              <p:cNvSpPr/>
              <p:nvPr/>
            </p:nvSpPr>
            <p:spPr>
              <a:xfrm>
                <a:off x="684212" y="6330949"/>
                <a:ext cx="417514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99" name="Freeform 31"/>
              <p:cNvSpPr/>
              <p:nvPr/>
            </p:nvSpPr>
            <p:spPr>
              <a:xfrm>
                <a:off x="1063624" y="6221412"/>
                <a:ext cx="150021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grpSp>
          <p:nvGrpSpPr>
            <p:cNvPr id="911" name="Group 9"/>
            <p:cNvGrpSpPr/>
            <p:nvPr/>
          </p:nvGrpSpPr>
          <p:grpSpPr>
            <a:xfrm>
              <a:off x="8374229" y="0"/>
              <a:ext cx="667545" cy="6848476"/>
              <a:chOff x="0" y="0"/>
              <a:chExt cx="667544" cy="6848475"/>
            </a:xfrm>
          </p:grpSpPr>
          <p:sp>
            <p:nvSpPr>
              <p:cNvPr id="901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2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3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4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5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6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7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8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09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10" name="Rectangle 41"/>
              <p:cNvSpPr/>
              <p:nvPr/>
            </p:nvSpPr>
            <p:spPr>
              <a:xfrm>
                <a:off x="567531" y="6596062"/>
                <a:ext cx="23813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spcBef>
                    <a:spcPts val="600"/>
                  </a:spcBef>
                  <a:defRPr sz="20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</p:grpSp>
      <p:sp>
        <p:nvSpPr>
          <p:cNvPr id="913" name="Title Text"/>
          <p:cNvSpPr txBox="1">
            <a:spLocks noGrp="1"/>
          </p:cNvSpPr>
          <p:nvPr>
            <p:ph type="title"/>
          </p:nvPr>
        </p:nvSpPr>
        <p:spPr>
          <a:xfrm>
            <a:off x="856058" y="609600"/>
            <a:ext cx="7429501" cy="1905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36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t>Title Text</a:t>
            </a:r>
          </a:p>
        </p:txBody>
      </p:sp>
      <p:sp>
        <p:nvSpPr>
          <p:cNvPr id="9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56059" y="4404595"/>
            <a:ext cx="2396432" cy="57626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56059" y="2666998"/>
            <a:ext cx="2396432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1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56059" y="4980859"/>
            <a:ext cx="2396432" cy="817844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17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366789" y="4404595"/>
            <a:ext cx="240030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1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366789" y="2666998"/>
            <a:ext cx="2399206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19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3365694" y="4980856"/>
            <a:ext cx="2400301" cy="810343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2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889426" y="4404595"/>
            <a:ext cx="2393057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2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5889331" y="2666998"/>
            <a:ext cx="2396228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blurRad="88900" dist="38100" dir="5400000" rotWithShape="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22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5889331" y="4980854"/>
            <a:ext cx="2396228" cy="81034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000"/>
              </a:spcBef>
              <a:buClrTx/>
              <a:buSzTx/>
              <a:buNone/>
              <a:defRPr sz="1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</p:txBody>
      </p:sp>
      <p:sp>
        <p:nvSpPr>
          <p:cNvPr id="9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040155" y="5952344"/>
            <a:ext cx="245403" cy="226987"/>
          </a:xfrm>
          <a:prstGeom prst="rect">
            <a:avLst/>
          </a:prstGeom>
        </p:spPr>
        <p:txBody>
          <a:bodyPr/>
          <a:lstStyle>
            <a:lvl1pPr algn="r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solidFill>
          <a:srgbClr val="575F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3"/>
          <p:cNvSpPr/>
          <p:nvPr/>
        </p:nvSpPr>
        <p:spPr>
          <a:xfrm>
            <a:off x="381000" y="0"/>
            <a:ext cx="609600" cy="6858000"/>
          </a:xfrm>
          <a:prstGeom prst="rect">
            <a:avLst/>
          </a:prstGeom>
          <a:solidFill>
            <a:srgbClr val="FEC2AC">
              <a:alpha val="5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" name="Rectangle 4"/>
          <p:cNvSpPr/>
          <p:nvPr/>
        </p:nvSpPr>
        <p:spPr>
          <a:xfrm>
            <a:off x="276225" y="0"/>
            <a:ext cx="104775" cy="6858000"/>
          </a:xfrm>
          <a:prstGeom prst="rect">
            <a:avLst/>
          </a:prstGeom>
          <a:solidFill>
            <a:srgbClr val="FFD8CC">
              <a:alpha val="3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" name="Rectangle 5"/>
          <p:cNvSpPr/>
          <p:nvPr/>
        </p:nvSpPr>
        <p:spPr>
          <a:xfrm>
            <a:off x="990600" y="0"/>
            <a:ext cx="182564" cy="6858000"/>
          </a:xfrm>
          <a:prstGeom prst="rect">
            <a:avLst/>
          </a:prstGeom>
          <a:solidFill>
            <a:srgbClr val="FFD8CC">
              <a:alpha val="7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3" name="Rectangle 6"/>
          <p:cNvSpPr/>
          <p:nvPr/>
        </p:nvSpPr>
        <p:spPr>
          <a:xfrm>
            <a:off x="1141412" y="0"/>
            <a:ext cx="230187" cy="6858000"/>
          </a:xfrm>
          <a:prstGeom prst="rect">
            <a:avLst/>
          </a:prstGeom>
          <a:solidFill>
            <a:srgbClr val="FFEDE7">
              <a:alpha val="7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4" name="Straight Connector 7"/>
          <p:cNvSpPr/>
          <p:nvPr/>
        </p:nvSpPr>
        <p:spPr>
          <a:xfrm flipH="1">
            <a:off x="106362" y="0"/>
            <a:ext cx="1" cy="6858000"/>
          </a:xfrm>
          <a:prstGeom prst="line">
            <a:avLst/>
          </a:prstGeom>
          <a:ln w="57150">
            <a:solidFill>
              <a:srgbClr val="FEC2AC">
                <a:alpha val="7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" name="Straight Connector 8"/>
          <p:cNvSpPr/>
          <p:nvPr/>
        </p:nvSpPr>
        <p:spPr>
          <a:xfrm flipH="1">
            <a:off x="914399" y="0"/>
            <a:ext cx="2" cy="6858000"/>
          </a:xfrm>
          <a:prstGeom prst="line">
            <a:avLst/>
          </a:prstGeom>
          <a:ln w="57150">
            <a:solidFill>
              <a:srgbClr val="FFEDE7">
                <a:alpha val="8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" name="Straight Connector 9"/>
          <p:cNvSpPr/>
          <p:nvPr/>
        </p:nvSpPr>
        <p:spPr>
          <a:xfrm flipH="1">
            <a:off x="854074" y="0"/>
            <a:ext cx="2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" name="Straight Connector 10"/>
          <p:cNvSpPr/>
          <p:nvPr/>
        </p:nvSpPr>
        <p:spPr>
          <a:xfrm flipH="1">
            <a:off x="1727199" y="0"/>
            <a:ext cx="2" cy="6858000"/>
          </a:xfrm>
          <a:prstGeom prst="line">
            <a:avLst/>
          </a:prstGeom>
          <a:ln w="28575">
            <a:solidFill>
              <a:srgbClr val="FEC2AC">
                <a:alpha val="82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8" name="Straight Connector 11"/>
          <p:cNvSpPr/>
          <p:nvPr/>
        </p:nvSpPr>
        <p:spPr>
          <a:xfrm flipH="1">
            <a:off x="1066799" y="0"/>
            <a:ext cx="2" cy="6858000"/>
          </a:xfrm>
          <a:prstGeom prst="line">
            <a:avLst/>
          </a:prstGeom>
          <a:ln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" name="Rectangle 12"/>
          <p:cNvSpPr/>
          <p:nvPr/>
        </p:nvSpPr>
        <p:spPr>
          <a:xfrm>
            <a:off x="1219200" y="0"/>
            <a:ext cx="76200" cy="6858000"/>
          </a:xfrm>
          <a:prstGeom prst="rect">
            <a:avLst/>
          </a:prstGeom>
          <a:solidFill>
            <a:srgbClr val="FEC2AC">
              <a:alpha val="5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" name="Oval 13"/>
          <p:cNvSpPr/>
          <p:nvPr/>
        </p:nvSpPr>
        <p:spPr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" name="Oval 14"/>
          <p:cNvSpPr/>
          <p:nvPr/>
        </p:nvSpPr>
        <p:spPr>
          <a:xfrm>
            <a:off x="1323975" y="4867275"/>
            <a:ext cx="642939" cy="64135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" name="Oval 15"/>
          <p:cNvSpPr/>
          <p:nvPr/>
        </p:nvSpPr>
        <p:spPr>
          <a:xfrm>
            <a:off x="1090612" y="5500687"/>
            <a:ext cx="138113" cy="1365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3" name="Oval 16"/>
          <p:cNvSpPr/>
          <p:nvPr/>
        </p:nvSpPr>
        <p:spPr>
          <a:xfrm>
            <a:off x="1663700" y="5791200"/>
            <a:ext cx="274639" cy="274639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4" name="Oval 17"/>
          <p:cNvSpPr/>
          <p:nvPr/>
        </p:nvSpPr>
        <p:spPr>
          <a:xfrm>
            <a:off x="1879600" y="4479925"/>
            <a:ext cx="365127" cy="36512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5" name="Straight Connector 18"/>
          <p:cNvSpPr/>
          <p:nvPr/>
        </p:nvSpPr>
        <p:spPr>
          <a:xfrm flipH="1">
            <a:off x="9097963" y="0"/>
            <a:ext cx="1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F39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86000" y="5010150"/>
            <a:ext cx="6172200" cy="1371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800" b="1">
                <a:solidFill>
                  <a:srgbClr val="FFF39D"/>
                </a:solidFill>
              </a:defRPr>
            </a:lvl1pPr>
            <a:lvl2pPr marL="0" indent="366712">
              <a:buClrTx/>
              <a:buSzTx/>
              <a:buNone/>
              <a:defRPr sz="1800" b="1">
                <a:solidFill>
                  <a:srgbClr val="FFF39D"/>
                </a:solidFill>
              </a:defRPr>
            </a:lvl2pPr>
            <a:lvl3pPr marL="0" indent="731837">
              <a:buClrTx/>
              <a:buSzTx/>
              <a:buNone/>
              <a:defRPr sz="1800" b="1">
                <a:solidFill>
                  <a:srgbClr val="FFF39D"/>
                </a:solidFill>
              </a:defRPr>
            </a:lvl3pPr>
            <a:lvl4pPr marL="0" indent="1004887">
              <a:buClrTx/>
              <a:buSzTx/>
              <a:buNone/>
              <a:defRPr sz="1800" b="1">
                <a:solidFill>
                  <a:srgbClr val="FFF39D"/>
                </a:solidFill>
              </a:defRPr>
            </a:lvl4pPr>
            <a:lvl5pPr marL="0" indent="1279525">
              <a:buClrTx/>
              <a:buSzTx/>
              <a:buNone/>
              <a:defRPr sz="1800" b="1">
                <a:solidFill>
                  <a:srgbClr val="FFF39D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490483" y="5034280"/>
            <a:ext cx="308334" cy="3073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600200"/>
            <a:ext cx="3657600" cy="45720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2362200"/>
            <a:ext cx="3657600" cy="38862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89338" y="1601859"/>
            <a:ext cx="3593324" cy="59409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375539" y="1601859"/>
            <a:ext cx="3593323" cy="59409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traight Connector 4"/>
          <p:cNvSpPr/>
          <p:nvPr/>
        </p:nvSpPr>
        <p:spPr>
          <a:xfrm flipH="1">
            <a:off x="8762999" y="0"/>
            <a:ext cx="1" cy="6858000"/>
          </a:xfrm>
          <a:prstGeom prst="line">
            <a:avLst/>
          </a:prstGeom>
          <a:ln w="38100">
            <a:solidFill>
              <a:srgbClr val="FEC2AC">
                <a:alpha val="9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1" name="Straight Connector 5"/>
          <p:cNvSpPr/>
          <p:nvPr/>
        </p:nvSpPr>
        <p:spPr>
          <a:xfrm flipH="1">
            <a:off x="6248399" y="0"/>
            <a:ext cx="2" cy="6858000"/>
          </a:xfrm>
          <a:prstGeom prst="line">
            <a:avLst/>
          </a:prstGeom>
          <a:ln w="3810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2" name="Straight Connector 6"/>
          <p:cNvSpPr/>
          <p:nvPr/>
        </p:nvSpPr>
        <p:spPr>
          <a:xfrm flipH="1">
            <a:off x="6192837" y="0"/>
            <a:ext cx="1" cy="6858000"/>
          </a:xfrm>
          <a:prstGeom prst="line">
            <a:avLst/>
          </a:prstGeom>
          <a:ln w="1270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3" name="Straight Connector 7"/>
          <p:cNvSpPr/>
          <p:nvPr/>
        </p:nvSpPr>
        <p:spPr>
          <a:xfrm flipH="1">
            <a:off x="8991599" y="0"/>
            <a:ext cx="1" cy="685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4" name="Rectangle 8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rgbClr val="FEC2AC">
              <a:alpha val="87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Straight Connector 9"/>
          <p:cNvSpPr/>
          <p:nvPr/>
        </p:nvSpPr>
        <p:spPr>
          <a:xfrm flipH="1">
            <a:off x="8915399" y="0"/>
            <a:ext cx="1" cy="6858000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6" name="Oval 10"/>
          <p:cNvSpPr/>
          <p:nvPr/>
        </p:nvSpPr>
        <p:spPr>
          <a:xfrm>
            <a:off x="8156575" y="5715000"/>
            <a:ext cx="549277" cy="54927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7" name="Title Text"/>
          <p:cNvSpPr txBox="1"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  <a:prstGeom prst="rect">
            <a:avLst/>
          </a:prstGeom>
        </p:spPr>
        <p:txBody>
          <a:bodyPr/>
          <a:lstStyle>
            <a:lvl1pPr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12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12280" y="274320"/>
            <a:ext cx="1527049" cy="498348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000"/>
              </a:spcBef>
              <a:buClrTx/>
              <a:buSzTx/>
              <a:buNone/>
              <a:defRPr sz="1200"/>
            </a:lvl1pPr>
            <a:lvl2pPr marL="0" indent="366712">
              <a:spcBef>
                <a:spcPts val="1000"/>
              </a:spcBef>
              <a:buClrTx/>
              <a:buSzTx/>
              <a:buNone/>
              <a:defRPr sz="1200"/>
            </a:lvl2pPr>
            <a:lvl3pPr marL="0" indent="731837">
              <a:spcBef>
                <a:spcPts val="1000"/>
              </a:spcBef>
              <a:buClrTx/>
              <a:buSzTx/>
              <a:buNone/>
              <a:defRPr sz="1200"/>
            </a:lvl3pPr>
            <a:lvl4pPr marL="0" indent="1004887">
              <a:spcBef>
                <a:spcPts val="1000"/>
              </a:spcBef>
              <a:buClrTx/>
              <a:buSzTx/>
              <a:buNone/>
              <a:defRPr sz="1200"/>
            </a:lvl4pPr>
            <a:lvl5pPr marL="0" indent="1279525">
              <a:spcBef>
                <a:spcPts val="1000"/>
              </a:spcBef>
              <a:buClrTx/>
              <a:buSzTx/>
              <a:buNone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15"/>
          <p:cNvSpPr/>
          <p:nvPr/>
        </p:nvSpPr>
        <p:spPr>
          <a:xfrm flipH="1">
            <a:off x="8762999" y="0"/>
            <a:ext cx="1" cy="6858000"/>
          </a:xfrm>
          <a:prstGeom prst="line">
            <a:avLst/>
          </a:prstGeom>
          <a:ln w="38100">
            <a:solidFill>
              <a:srgbClr val="FEC2AC">
                <a:alpha val="93000"/>
              </a:srgbClr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Straight Connector 6"/>
          <p:cNvSpPr/>
          <p:nvPr/>
        </p:nvSpPr>
        <p:spPr>
          <a:xfrm flipH="1">
            <a:off x="76199" y="0"/>
            <a:ext cx="2" cy="6858000"/>
          </a:xfrm>
          <a:prstGeom prst="line">
            <a:avLst/>
          </a:prstGeom>
          <a:ln w="57150">
            <a:solidFill>
              <a:srgbClr val="FEC2AC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Straight Connector 8"/>
          <p:cNvSpPr/>
          <p:nvPr/>
        </p:nvSpPr>
        <p:spPr>
          <a:xfrm flipH="1">
            <a:off x="8991599" y="0"/>
            <a:ext cx="1" cy="685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" name="Rectangle 9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rgbClr val="FEC2AC">
              <a:alpha val="87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" name="Straight Connector 10"/>
          <p:cNvSpPr/>
          <p:nvPr/>
        </p:nvSpPr>
        <p:spPr>
          <a:xfrm flipH="1">
            <a:off x="8915399" y="0"/>
            <a:ext cx="1" cy="6858000"/>
          </a:xfrm>
          <a:prstGeom prst="line">
            <a:avLst/>
          </a:prstGeom>
          <a:ln>
            <a:solidFill>
              <a:schemeClr val="accent1"/>
            </a:solidFill>
          </a:ln>
        </p:spPr>
        <p:txBody>
          <a:bodyPr lIns="45719" rIns="45719"/>
          <a:lstStyle/>
          <a:p>
            <a:pPr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" name="Oval 11"/>
          <p:cNvSpPr/>
          <p:nvPr/>
        </p:nvSpPr>
        <p:spPr>
          <a:xfrm>
            <a:off x="8156575" y="5715000"/>
            <a:ext cx="549277" cy="54927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467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9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80222" y="5840730"/>
            <a:ext cx="308333" cy="3073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small" spc="0" baseline="0">
          <a:solidFill>
            <a:srgbClr val="575F6D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9pPr>
    </p:titleStyle>
    <p:bodyStyle>
      <a:lvl1pPr marL="273050" marR="0" indent="-273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7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1pPr>
      <a:lvl2pPr marL="678770" marR="0" indent="-312057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80000"/>
        <a:buFontTx/>
        <a:buChar char="●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2pPr>
      <a:lvl3pPr marL="975254" marR="0" indent="-243417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3pPr>
      <a:lvl4pPr marL="1248304" marR="0" indent="-243417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4pPr>
      <a:lvl5pPr marL="1553369" marR="0" indent="-273844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8000"/>
        <a:buFontTx/>
        <a:buChar char="●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5pPr>
      <a:lvl6pPr marL="1828800" marR="0" indent="-27431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6pPr>
      <a:lvl7pPr marL="2142308" marR="0" indent="-31350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60000"/>
        <a:buFontTx/>
        <a:buChar char="○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7pPr>
      <a:lvl8pPr marL="2416628" marR="0" indent="-31350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8pPr>
      <a:lvl9pPr marL="2690948" marR="0" indent="-31350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11.svg"/><Relationship Id="rId3" Type="http://schemas.openxmlformats.org/officeDocument/2006/relationships/image" Target="../media/image5.tiff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.xml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Title 1"/>
          <p:cNvSpPr txBox="1">
            <a:spLocks noGrp="1"/>
          </p:cNvSpPr>
          <p:nvPr>
            <p:ph type="title"/>
          </p:nvPr>
        </p:nvSpPr>
        <p:spPr>
          <a:xfrm>
            <a:off x="1887928" y="3534833"/>
            <a:ext cx="6172201" cy="84781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defRPr sz="1600">
                <a:solidFill>
                  <a:srgbClr val="000000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</a:defRPr>
            </a:pPr>
            <a:r>
              <a:rPr dirty="0"/>
              <a:t>Project 3: Classification MODEL</a:t>
            </a:r>
          </a:p>
          <a:p>
            <a:pPr lvl="2">
              <a:lnSpc>
                <a:spcPct val="150000"/>
              </a:lnSpc>
              <a:defRPr sz="1600" b="1">
                <a:solidFill>
                  <a:srgbClr val="000000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</a:defRPr>
            </a:pPr>
            <a:r>
              <a:rPr dirty="0"/>
              <a:t>                    machine learning</a:t>
            </a:r>
          </a:p>
        </p:txBody>
      </p:sp>
      <p:sp>
        <p:nvSpPr>
          <p:cNvPr id="933" name="Subtitle 2"/>
          <p:cNvSpPr txBox="1">
            <a:spLocks noGrp="1"/>
          </p:cNvSpPr>
          <p:nvPr>
            <p:ph type="body" sz="quarter" idx="1"/>
          </p:nvPr>
        </p:nvSpPr>
        <p:spPr>
          <a:xfrm>
            <a:off x="5309850" y="4875847"/>
            <a:ext cx="3834150" cy="1371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defRPr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2400" dirty="0"/>
              <a:t>Fabrice MESIDOR</a:t>
            </a:r>
          </a:p>
        </p:txBody>
      </p:sp>
      <p:sp>
        <p:nvSpPr>
          <p:cNvPr id="935" name="Rectangle 1"/>
          <p:cNvSpPr txBox="1"/>
          <p:nvPr/>
        </p:nvSpPr>
        <p:spPr>
          <a:xfrm>
            <a:off x="1775370" y="1835158"/>
            <a:ext cx="7273381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 algn="just"/>
            <a:r>
              <a:rPr dirty="0"/>
              <a:t>Prediction of an</a:t>
            </a:r>
            <a:r>
              <a:rPr lang="en-US" dirty="0"/>
              <a:t> American adult</a:t>
            </a:r>
            <a:r>
              <a:rPr dirty="0"/>
              <a:t> view toward computers algorithm based on the data </a:t>
            </a:r>
            <a:r>
              <a:rPr lang="en-US" dirty="0"/>
              <a:t>collected </a:t>
            </a:r>
            <a:r>
              <a:rPr dirty="0"/>
              <a:t>from a Pew Research Center Survey done in 2018</a:t>
            </a:r>
          </a:p>
        </p:txBody>
      </p:sp>
      <p:sp>
        <p:nvSpPr>
          <p:cNvPr id="936" name="Rectangle 2"/>
          <p:cNvSpPr txBox="1"/>
          <p:nvPr/>
        </p:nvSpPr>
        <p:spPr>
          <a:xfrm>
            <a:off x="155575" y="6267681"/>
            <a:ext cx="8893176" cy="287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sz="14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September 20, 2019</a:t>
            </a:r>
          </a:p>
        </p:txBody>
      </p:sp>
      <p:sp>
        <p:nvSpPr>
          <p:cNvPr id="937" name="Cohort ‘side-bayes - 07152019’"/>
          <p:cNvSpPr txBox="1"/>
          <p:nvPr/>
        </p:nvSpPr>
        <p:spPr>
          <a:xfrm>
            <a:off x="5309850" y="5376346"/>
            <a:ext cx="2648122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just">
              <a:lnSpc>
                <a:spcPct val="150000"/>
              </a:lnSpc>
              <a:defRPr sz="1400" cap="all">
                <a:solidFill>
                  <a:srgbClr val="E73F26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dirty="0"/>
              <a:t>Cohort ‘side-</a:t>
            </a:r>
            <a:r>
              <a:rPr dirty="0" err="1"/>
              <a:t>bayes</a:t>
            </a:r>
            <a:r>
              <a:rPr dirty="0"/>
              <a:t> - 07152019’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6C181A-32E1-8641-8395-9B8BE929A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970" y="-175622"/>
            <a:ext cx="3274422" cy="1834605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12BD92-598B-C941-A7D7-9076B24954F7}"/>
              </a:ext>
            </a:extLst>
          </p:cNvPr>
          <p:cNvCxnSpPr/>
          <p:nvPr/>
        </p:nvCxnSpPr>
        <p:spPr>
          <a:xfrm>
            <a:off x="1836079" y="1671913"/>
            <a:ext cx="6675120" cy="0"/>
          </a:xfrm>
          <a:prstGeom prst="line">
            <a:avLst/>
          </a:prstGeom>
          <a:ln w="28575" cmpd="dbl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8DE7C3-9DCD-1446-A68F-E30D296FCD1B}"/>
              </a:ext>
            </a:extLst>
          </p:cNvPr>
          <p:cNvCxnSpPr/>
          <p:nvPr/>
        </p:nvCxnSpPr>
        <p:spPr>
          <a:xfrm>
            <a:off x="1836079" y="3323167"/>
            <a:ext cx="6675120" cy="0"/>
          </a:xfrm>
          <a:prstGeom prst="line">
            <a:avLst/>
          </a:prstGeom>
          <a:ln w="28575" cmpd="dbl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8665028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 fontScale="90000"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DATA CLEANING AND TRANSFORMATION</a:t>
            </a:r>
            <a:endParaRPr dirty="0">
              <a:solidFill>
                <a:srgbClr val="C00000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FF8AF51-2ADB-F947-901B-268227FDF1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486848"/>
              </p:ext>
            </p:extLst>
          </p:nvPr>
        </p:nvGraphicFramePr>
        <p:xfrm>
          <a:off x="853439" y="1370872"/>
          <a:ext cx="7628710" cy="52781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604269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TARGET VARIABLE DISTRIBUTION</a:t>
            </a:r>
            <a:endParaRPr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770A6D-B997-384C-BBD0-ABF076435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80" y="970563"/>
            <a:ext cx="7579441" cy="49168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CC6167-C890-9B4B-99A9-B494FF9D86BC}"/>
              </a:ext>
            </a:extLst>
          </p:cNvPr>
          <p:cNvSpPr txBox="1"/>
          <p:nvPr/>
        </p:nvSpPr>
        <p:spPr>
          <a:xfrm>
            <a:off x="858707" y="6209211"/>
            <a:ext cx="7503014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Majority of the adults interviewed think that computer algorithms are biased by designers</a:t>
            </a:r>
          </a:p>
        </p:txBody>
      </p:sp>
    </p:spTree>
    <p:extLst>
      <p:ext uri="{BB962C8B-B14F-4D97-AF65-F5344CB8AC3E}">
        <p14:creationId xmlns:p14="http://schemas.microsoft.com/office/powerpoint/2010/main" val="115904682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95787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PROFILES OF RESPONDENTS</a:t>
            </a:r>
            <a:endParaRPr dirty="0">
              <a:solidFill>
                <a:srgbClr val="C00000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60B23D-B09F-E649-BA83-0998D507ECF1}"/>
              </a:ext>
            </a:extLst>
          </p:cNvPr>
          <p:cNvCxnSpPr>
            <a:cxnSpLocks/>
          </p:cNvCxnSpPr>
          <p:nvPr/>
        </p:nvCxnSpPr>
        <p:spPr>
          <a:xfrm>
            <a:off x="4441374" y="856115"/>
            <a:ext cx="0" cy="5884319"/>
          </a:xfrm>
          <a:prstGeom prst="line">
            <a:avLst/>
          </a:prstGeom>
          <a:noFill/>
          <a:ln w="38100" cap="flat">
            <a:solidFill>
              <a:schemeClr val="accent3"/>
            </a:solidFill>
            <a:prstDash val="solid"/>
            <a:round/>
          </a:ln>
          <a:effectLst>
            <a:outerShdw blurRad="50800" dist="25000" dir="5400000" rotWithShape="0">
              <a:srgbClr val="000000">
                <a:alpha val="4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50CBA18-209F-114C-B54A-74653F8FA51D}"/>
              </a:ext>
            </a:extLst>
          </p:cNvPr>
          <p:cNvCxnSpPr>
            <a:cxnSpLocks/>
          </p:cNvCxnSpPr>
          <p:nvPr/>
        </p:nvCxnSpPr>
        <p:spPr>
          <a:xfrm>
            <a:off x="174174" y="3692434"/>
            <a:ext cx="8534400" cy="0"/>
          </a:xfrm>
          <a:prstGeom prst="line">
            <a:avLst/>
          </a:prstGeom>
          <a:noFill/>
          <a:ln w="38100" cap="flat">
            <a:solidFill>
              <a:schemeClr val="accent3"/>
            </a:solidFill>
            <a:prstDash val="solid"/>
            <a:round/>
          </a:ln>
          <a:effectLst>
            <a:outerShdw blurRad="50800" dist="25000" dir="5400000" rotWithShape="0">
              <a:srgbClr val="000000">
                <a:alpha val="4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CDA4C0E6-F201-8046-A2FB-20AC0EF61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32" y="856115"/>
            <a:ext cx="3482922" cy="27200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17A7F45-3A5A-254A-A96F-ACEEC70964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4" y="3895082"/>
            <a:ext cx="4101437" cy="26276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F9CC1F-DCF8-5F44-B07B-68044EC6BE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730" y="844323"/>
            <a:ext cx="3344488" cy="273188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49ED9DF-FFB7-7F41-9CDF-49CFB2F97774}"/>
              </a:ext>
            </a:extLst>
          </p:cNvPr>
          <p:cNvSpPr txBox="1"/>
          <p:nvPr/>
        </p:nvSpPr>
        <p:spPr>
          <a:xfrm>
            <a:off x="4863171" y="4054737"/>
            <a:ext cx="3906359" cy="2308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18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% of the respondents are within the 50-64 years old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More than the average are at least college graduate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18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Most salaries seen are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18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These profiles shows how the respondents are aware of the 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question asked</a:t>
            </a:r>
            <a:endParaRPr kumimoji="0" lang="en-US" sz="18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 Light" panose="020F0302020204030204" pitchFamily="34" charset="0"/>
              <a:cs typeface="Calibri Light" panose="020F0302020204030204" pitchFamily="34" charset="0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152356721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FEATURES VS. TARGET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68558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FEATURES VS. TARGET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474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 fontScale="90000"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INDEPENDENCE OF FEATURES AND TARGET</a:t>
            </a:r>
            <a:endParaRPr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44B1C1-5565-124B-A871-9BDF299FBB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7" y="1062446"/>
            <a:ext cx="5853817" cy="50509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7B30DC-3994-DF4C-856B-19BA9EF985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919" y="1062446"/>
            <a:ext cx="2338113" cy="499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1218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Off val="12058"/>
            <a:alpha val="8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Text Placeholder 3">
            <a:extLst>
              <a:ext uri="{FF2B5EF4-FFF2-40B4-BE49-F238E27FC236}">
                <a16:creationId xmlns:a16="http://schemas.microsoft.com/office/drawing/2014/main" id="{A341FA15-25E1-2C4C-B7C5-50103A1BA3BD}"/>
              </a:ext>
            </a:extLst>
          </p:cNvPr>
          <p:cNvGrpSpPr/>
          <p:nvPr/>
        </p:nvGrpSpPr>
        <p:grpSpPr>
          <a:xfrm>
            <a:off x="3361686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5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8D436CEC-1B1D-F140-BCCD-887BDA2EEDE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id="{673B31AC-1096-F848-BE50-5134608EC14D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How is distributed my target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What about the features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Are they correlated</a:t>
              </a:r>
              <a:r>
                <a:rPr dirty="0"/>
                <a:t>?</a:t>
              </a:r>
            </a:p>
          </p:txBody>
        </p:sp>
      </p:grpSp>
      <p:sp>
        <p:nvSpPr>
          <p:cNvPr id="948" name="WHAT DATA?"/>
          <p:cNvSpPr txBox="1">
            <a:spLocks noGrp="1"/>
          </p:cNvSpPr>
          <p:nvPr>
            <p:ph type="body" sz="quarter" idx="1"/>
          </p:nvPr>
        </p:nvSpPr>
        <p:spPr>
          <a:xfrm>
            <a:off x="481582" y="2591451"/>
            <a:ext cx="2396432" cy="576263"/>
          </a:xfrm>
          <a:prstGeom prst="rect">
            <a:avLst/>
          </a:prstGeom>
          <a:solidFill>
            <a:srgbClr val="FDFBF9"/>
          </a:solidFill>
        </p:spPr>
        <p:txBody>
          <a:bodyPr anchor="ctr"/>
          <a:lstStyle>
            <a:lvl1pPr algn="ctr">
              <a:defRPr b="1">
                <a:solidFill>
                  <a:schemeClr val="accent3">
                    <a:lumOff val="-7882"/>
                  </a:schemeClr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WHAT DATA?</a:t>
            </a:r>
          </a:p>
        </p:txBody>
      </p:sp>
      <p:pic>
        <p:nvPicPr>
          <p:cNvPr id="949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632" y="746758"/>
            <a:ext cx="2396332" cy="12612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952" name="Text Placeholder 3"/>
          <p:cNvGrpSpPr/>
          <p:nvPr/>
        </p:nvGrpSpPr>
        <p:grpSpPr>
          <a:xfrm>
            <a:off x="430782" y="3282427"/>
            <a:ext cx="2498032" cy="2966223"/>
            <a:chOff x="0" y="0"/>
            <a:chExt cx="2498030" cy="2966222"/>
          </a:xfrm>
        </p:grpSpPr>
        <p:sp>
          <p:nvSpPr>
            <p:cNvPr id="951" name="Text Placeholder 3"/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396431" cy="2864623"/>
            </a:xfrm>
            <a:prstGeom prst="rect">
              <a:avLst/>
            </a:prstGeom>
            <a:solidFill>
              <a:srgbClr val="E24E27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Where did it come from?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How did I treat it?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What did I keep?</a:t>
              </a:r>
            </a:p>
          </p:txBody>
        </p:sp>
        <p:pic>
          <p:nvPicPr>
            <p:cNvPr id="950" name="Text Placeholder 3 Where did it come from?&#10;&#10;&#10;How did I treat it?&#10;&#10;&#10;What did I keep?&#10;" descr="Text Placeholder 3 Where did it come from?How did I treat it?What did I keep?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498031" cy="2966223"/>
            </a:xfrm>
            <a:prstGeom prst="rect">
              <a:avLst/>
            </a:prstGeom>
            <a:effectLst/>
          </p:spPr>
        </p:pic>
      </p:grpSp>
      <p:sp>
        <p:nvSpPr>
          <p:cNvPr id="953" name="Text Placeholder 13"/>
          <p:cNvSpPr>
            <a:spLocks noGrp="1"/>
          </p:cNvSpPr>
          <p:nvPr>
            <p:ph type="body" idx="15"/>
          </p:nvPr>
        </p:nvSpPr>
        <p:spPr>
          <a:xfrm>
            <a:off x="3361686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 defTabSz="859536">
              <a:lnSpc>
                <a:spcPct val="90000"/>
              </a:lnSpc>
              <a:spcBef>
                <a:spcPts val="900"/>
              </a:spcBef>
              <a:buClrTx/>
              <a:buSzTx/>
              <a:buNone/>
              <a:defRPr sz="1879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>
              <a:spcBef>
                <a:spcPts val="1000"/>
              </a:spcBef>
            </a:pPr>
            <a:r>
              <a:rPr sz="2000" dirty="0">
                <a:solidFill>
                  <a:schemeClr val="accent3">
                    <a:lumOff val="-7882"/>
                  </a:schemeClr>
                </a:solidFill>
                <a:sym typeface="Tw Cen MT"/>
              </a:rPr>
              <a:t>EXPLORING DATA</a:t>
            </a:r>
          </a:p>
        </p:txBody>
      </p:sp>
      <p:pic>
        <p:nvPicPr>
          <p:cNvPr id="954" name="Picture Placeholder 2"/>
          <p:cNvPicPr>
            <a:picLocks noGrp="1" noChangeAspect="1"/>
          </p:cNvPicPr>
          <p:nvPr>
            <p:ph type="pic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1862" y="741194"/>
            <a:ext cx="1629947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7" y="0"/>
                </a:moveTo>
                <a:cubicBezTo>
                  <a:pt x="1024" y="0"/>
                  <a:pt x="0" y="1612"/>
                  <a:pt x="0" y="3600"/>
                </a:cubicBezTo>
                <a:lnTo>
                  <a:pt x="0" y="21600"/>
                </a:lnTo>
                <a:lnTo>
                  <a:pt x="19313" y="21600"/>
                </a:lnTo>
                <a:cubicBezTo>
                  <a:pt x="20576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7" y="0"/>
                </a:lnTo>
                <a:close/>
              </a:path>
            </a:pathLst>
          </a:custGeom>
        </p:spPr>
      </p:pic>
      <p:sp>
        <p:nvSpPr>
          <p:cNvPr id="956" name="Text Placeholder 4"/>
          <p:cNvSpPr>
            <a:spLocks noGrp="1"/>
          </p:cNvSpPr>
          <p:nvPr>
            <p:ph type="body" idx="18"/>
          </p:nvPr>
        </p:nvSpPr>
        <p:spPr>
          <a:xfrm>
            <a:off x="6339654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defTabSz="859536"/>
            <a:r>
              <a:rPr dirty="0">
                <a:solidFill>
                  <a:schemeClr val="accent3">
                    <a:lumOff val="-7882"/>
                  </a:schemeClr>
                </a:solidFill>
              </a:rPr>
              <a:t>MODELING</a:t>
            </a:r>
          </a:p>
        </p:txBody>
      </p:sp>
      <p:pic>
        <p:nvPicPr>
          <p:cNvPr id="957" name="Picture Placeholder 2"/>
          <p:cNvPicPr>
            <a:picLocks noGrp="1" noChangeAspect="1"/>
          </p:cNvPicPr>
          <p:nvPr>
            <p:ph type="pic"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92611" y="384788"/>
            <a:ext cx="954110" cy="19851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17" name="Text Placeholder 3">
            <a:extLst>
              <a:ext uri="{FF2B5EF4-FFF2-40B4-BE49-F238E27FC236}">
                <a16:creationId xmlns:a16="http://schemas.microsoft.com/office/drawing/2014/main" id="{37E4430D-C452-184A-B41C-9F3B2F09EE55}"/>
              </a:ext>
            </a:extLst>
          </p:cNvPr>
          <p:cNvGrpSpPr/>
          <p:nvPr/>
        </p:nvGrpSpPr>
        <p:grpSpPr>
          <a:xfrm>
            <a:off x="6339654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8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18BB5035-7C69-824E-8519-A7B661A865A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3C7F2DBC-9FB4-3E4A-AAFF-1E9E47524961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 lnSpcReduction="10000"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Different models used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Model selected</a:t>
              </a:r>
              <a:r>
                <a:rPr dirty="0"/>
                <a:t>?</a:t>
              </a:r>
              <a:r>
                <a:rPr lang="en-US" dirty="0"/>
                <a:t> Mode of selection</a:t>
              </a: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Testing and Validation</a:t>
              </a:r>
              <a:r>
                <a:rPr dirty="0"/>
                <a:t>?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1F864B0-75B3-4249-BDE9-B2BEC21E0681}"/>
              </a:ext>
            </a:extLst>
          </p:cNvPr>
          <p:cNvSpPr/>
          <p:nvPr/>
        </p:nvSpPr>
        <p:spPr>
          <a:xfrm>
            <a:off x="25669" y="5014"/>
            <a:ext cx="6122581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4075447070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STARTED FROM THE BOTTOM…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62864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DIFFERENT MODELS USED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953019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REDUCTION OF FEATURES: PCA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27578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dirty="0">
                <a:solidFill>
                  <a:srgbClr val="C00000"/>
                </a:solidFill>
              </a:rPr>
              <a:t>WHAT’S MY AGENDA?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38EA946-FB10-4F43-A655-000C40C11B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3709968"/>
              </p:ext>
            </p:extLst>
          </p:nvPr>
        </p:nvGraphicFramePr>
        <p:xfrm>
          <a:off x="1119051" y="1100850"/>
          <a:ext cx="7241178" cy="5548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RESULTS OF MODELS USING PCA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47450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NOW WE HERE… FINAL MODEL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18582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TESTING MY MODEL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61954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09007" y="209004"/>
            <a:ext cx="8856616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RESULTS INTERPRETATION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984550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2116182" y="435426"/>
            <a:ext cx="5329645" cy="72548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sz="5400" dirty="0">
                <a:solidFill>
                  <a:srgbClr val="C00000"/>
                </a:solidFill>
              </a:rPr>
              <a:t>Quick Recap</a:t>
            </a:r>
            <a:endParaRPr sz="5400" dirty="0">
              <a:solidFill>
                <a:srgbClr val="C00000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A8EAF8A-8ACB-4549-A6CA-4E1E7EC037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0706856"/>
              </p:ext>
            </p:extLst>
          </p:nvPr>
        </p:nvGraphicFramePr>
        <p:xfrm>
          <a:off x="957943" y="1222828"/>
          <a:ext cx="7071360" cy="4777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880314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</p:spPr>
        <p:txBody>
          <a:bodyPr/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JUSTIFICATION</a:t>
            </a:r>
            <a:endParaRPr dirty="0">
              <a:solidFill>
                <a:srgbClr val="C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45C218-154E-9B48-A173-80B1D804ED5C}"/>
              </a:ext>
            </a:extLst>
          </p:cNvPr>
          <p:cNvSpPr txBox="1"/>
          <p:nvPr/>
        </p:nvSpPr>
        <p:spPr>
          <a:xfrm>
            <a:off x="478971" y="956358"/>
            <a:ext cx="8403773" cy="29084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45720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evelopment of machine learning and AI</a:t>
            </a:r>
          </a:p>
          <a:p>
            <a:pPr marL="457200" indent="-285750">
              <a:lnSpc>
                <a:spcPct val="150000"/>
              </a:lnSpc>
              <a:buFontTx/>
              <a:buChar char="-"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Computer decisions is running our life:</a:t>
            </a:r>
          </a:p>
          <a:p>
            <a:pPr marL="457200">
              <a:lnSpc>
                <a:spcPct val="150000"/>
              </a:lnSpc>
            </a:pPr>
            <a:r>
              <a: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Analysts expect that people will become even more dependent on networked 	artificial intelligence (AI) in complex digital systems.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  <a:p>
            <a:pPr marL="457200" indent="-285750">
              <a:lnSpc>
                <a:spcPct val="150000"/>
              </a:lnSpc>
              <a:buFontTx/>
              <a:buChar char="-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Raise of concern about impact of AI on production and free will</a:t>
            </a:r>
          </a:p>
          <a:p>
            <a:pPr marL="457200" indent="-285750">
              <a:lnSpc>
                <a:spcPct val="150000"/>
              </a:lnSpc>
              <a:buFontTx/>
              <a:buChar char="-"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Before getting to concern 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Wingdings" pitchFamily="2" charset="2"/>
              </a:rPr>
              <a:t> How do we perceive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itchFamily="2" charset="2"/>
              </a:rPr>
              <a:t>computer decisions? Is that perception explained by our socio-demographic profiles and habits?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4F08CE-5D80-B54A-9F15-231137DA6EBC}"/>
              </a:ext>
            </a:extLst>
          </p:cNvPr>
          <p:cNvGrpSpPr/>
          <p:nvPr/>
        </p:nvGrpSpPr>
        <p:grpSpPr>
          <a:xfrm>
            <a:off x="303295" y="4348632"/>
            <a:ext cx="8220893" cy="2436895"/>
            <a:chOff x="303295" y="4348632"/>
            <a:chExt cx="8220893" cy="243689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B2B5209-19DF-024C-B661-17503AF0B79C}"/>
                </a:ext>
              </a:extLst>
            </p:cNvPr>
            <p:cNvGrpSpPr/>
            <p:nvPr/>
          </p:nvGrpSpPr>
          <p:grpSpPr>
            <a:xfrm>
              <a:off x="303295" y="4348632"/>
              <a:ext cx="8220893" cy="2436895"/>
              <a:chOff x="261255" y="4085877"/>
              <a:chExt cx="8220893" cy="2436895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56D0B374-05A1-2243-A665-D0A14F2584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61255" y="4085877"/>
                <a:ext cx="3415607" cy="2271379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530EEBE0-F035-7849-9CC8-0C490D8F84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47672" y="4085877"/>
                <a:ext cx="3334476" cy="2436895"/>
              </a:xfrm>
              <a:prstGeom prst="rect">
                <a:avLst/>
              </a:prstGeom>
            </p:spPr>
          </p:pic>
          <mc:AlternateContent xmlns:mc="http://schemas.openxmlformats.org/markup-compatibility/2006">
            <mc:Choice xmlns:p14="http://schemas.microsoft.com/office/powerpoint/2010/main" Requires="p14">
              <p:contentPart p14:bwMode="auto" r:id="rId4">
                <p14:nvContentPartPr>
                  <p14:cNvPr id="8" name="Ink 7">
                    <a:extLst>
                      <a:ext uri="{FF2B5EF4-FFF2-40B4-BE49-F238E27FC236}">
                        <a16:creationId xmlns:a16="http://schemas.microsoft.com/office/drawing/2014/main" id="{322D8C0B-C0BF-2F40-B319-8E18EA07CC7C}"/>
                      </a:ext>
                    </a:extLst>
                  </p14:cNvPr>
                  <p14:cNvContentPartPr/>
                  <p14:nvPr/>
                </p14:nvContentPartPr>
                <p14:xfrm>
                  <a:off x="3797263" y="4907091"/>
                  <a:ext cx="1170720" cy="317880"/>
                </p14:xfrm>
              </p:contentPart>
            </mc:Choice>
            <mc:Fallback>
              <p:pic>
                <p:nvPicPr>
                  <p:cNvPr id="8" name="Ink 7">
                    <a:extLst>
                      <a:ext uri="{FF2B5EF4-FFF2-40B4-BE49-F238E27FC236}">
                        <a16:creationId xmlns:a16="http://schemas.microsoft.com/office/drawing/2014/main" id="{322D8C0B-C0BF-2F40-B319-8E18EA07CC7C}"/>
                      </a:ext>
                    </a:extLst>
                  </p:cNvPr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3788623" y="4898091"/>
                    <a:ext cx="1188360" cy="3355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6">
                <p14:nvContentPartPr>
                  <p14:cNvPr id="11" name="Ink 10">
                    <a:extLst>
                      <a:ext uri="{FF2B5EF4-FFF2-40B4-BE49-F238E27FC236}">
                        <a16:creationId xmlns:a16="http://schemas.microsoft.com/office/drawing/2014/main" id="{4461FD5D-C907-934E-AFFE-5D9962EEECC1}"/>
                      </a:ext>
                    </a:extLst>
                  </p14:cNvPr>
                  <p14:cNvContentPartPr/>
                  <p14:nvPr/>
                </p14:nvContentPartPr>
                <p14:xfrm>
                  <a:off x="3885103" y="5716011"/>
                  <a:ext cx="1008000" cy="290520"/>
                </p14:xfrm>
              </p:contentPart>
            </mc:Choice>
            <mc:Fallback>
              <p:pic>
                <p:nvPicPr>
                  <p:cNvPr id="11" name="Ink 10">
                    <a:extLst>
                      <a:ext uri="{FF2B5EF4-FFF2-40B4-BE49-F238E27FC236}">
                        <a16:creationId xmlns:a16="http://schemas.microsoft.com/office/drawing/2014/main" id="{4461FD5D-C907-934E-AFFE-5D9962EEECC1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3876463" y="5707011"/>
                    <a:ext cx="1025640" cy="308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8">
                <p14:nvContentPartPr>
                  <p14:cNvPr id="12" name="Ink 11">
                    <a:extLst>
                      <a:ext uri="{FF2B5EF4-FFF2-40B4-BE49-F238E27FC236}">
                        <a16:creationId xmlns:a16="http://schemas.microsoft.com/office/drawing/2014/main" id="{1AF2D341-08CE-8842-9176-C74088615FD9}"/>
                      </a:ext>
                    </a:extLst>
                  </p14:cNvPr>
                  <p14:cNvContentPartPr/>
                  <p14:nvPr/>
                </p14:nvContentPartPr>
                <p14:xfrm>
                  <a:off x="3778903" y="4398051"/>
                  <a:ext cx="1171800" cy="18360"/>
                </p14:xfrm>
              </p:contentPart>
            </mc:Choice>
            <mc:Fallback>
              <p:pic>
                <p:nvPicPr>
                  <p:cNvPr id="12" name="Ink 11">
                    <a:extLst>
                      <a:ext uri="{FF2B5EF4-FFF2-40B4-BE49-F238E27FC236}">
                        <a16:creationId xmlns:a16="http://schemas.microsoft.com/office/drawing/2014/main" id="{1AF2D341-08CE-8842-9176-C74088615FD9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3770263" y="4389051"/>
                    <a:ext cx="1189440" cy="3600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219362C2-EE16-B744-AE58-C13D9CD6AA1E}"/>
                    </a:ext>
                  </a:extLst>
                </p14:cNvPr>
                <p14:cNvContentPartPr/>
                <p14:nvPr/>
              </p14:nvContentPartPr>
              <p14:xfrm>
                <a:off x="4804306" y="4562831"/>
                <a:ext cx="229680" cy="25776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219362C2-EE16-B744-AE58-C13D9CD6AA1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795666" y="4554191"/>
                  <a:ext cx="247320" cy="2754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9" name="Graphic 18" descr="Thought bubble">
            <a:extLst>
              <a:ext uri="{FF2B5EF4-FFF2-40B4-BE49-F238E27FC236}">
                <a16:creationId xmlns:a16="http://schemas.microsoft.com/office/drawing/2014/main" id="{8893B7B2-2408-5946-A920-5BCF40B8F1A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1054886"/>
            <a:ext cx="457200" cy="457200"/>
          </a:xfrm>
          <a:prstGeom prst="rect">
            <a:avLst/>
          </a:prstGeom>
        </p:spPr>
      </p:pic>
      <p:pic>
        <p:nvPicPr>
          <p:cNvPr id="21" name="Graphic 20" descr="Thought bubble">
            <a:extLst>
              <a:ext uri="{FF2B5EF4-FFF2-40B4-BE49-F238E27FC236}">
                <a16:creationId xmlns:a16="http://schemas.microsoft.com/office/drawing/2014/main" id="{F5EE0220-9582-4E4D-95DA-890FC2EDE6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1452867"/>
            <a:ext cx="457200" cy="457200"/>
          </a:xfrm>
          <a:prstGeom prst="rect">
            <a:avLst/>
          </a:prstGeom>
        </p:spPr>
      </p:pic>
      <p:pic>
        <p:nvPicPr>
          <p:cNvPr id="22" name="Graphic 21" descr="Thought bubble">
            <a:extLst>
              <a:ext uri="{FF2B5EF4-FFF2-40B4-BE49-F238E27FC236}">
                <a16:creationId xmlns:a16="http://schemas.microsoft.com/office/drawing/2014/main" id="{E9BC0D57-D7C9-384A-AA59-14485769D8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2658855"/>
            <a:ext cx="457200" cy="457200"/>
          </a:xfrm>
          <a:prstGeom prst="rect">
            <a:avLst/>
          </a:prstGeom>
        </p:spPr>
      </p:pic>
      <p:pic>
        <p:nvPicPr>
          <p:cNvPr id="23" name="Graphic 22" descr="Thought bubble">
            <a:extLst>
              <a:ext uri="{FF2B5EF4-FFF2-40B4-BE49-F238E27FC236}">
                <a16:creationId xmlns:a16="http://schemas.microsoft.com/office/drawing/2014/main" id="{5D5E4047-4B73-DB4B-8E90-7C45C5D6039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8971" y="3116055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82711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OBJECTIVES OF THE STUDY</a:t>
            </a:r>
            <a:endParaRPr dirty="0">
              <a:solidFill>
                <a:srgbClr val="C0000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DCA996C-6F58-2840-A97E-579CA441A6D6}"/>
              </a:ext>
            </a:extLst>
          </p:cNvPr>
          <p:cNvSpPr txBox="1">
            <a:spLocks/>
          </p:cNvSpPr>
          <p:nvPr/>
        </p:nvSpPr>
        <p:spPr>
          <a:xfrm>
            <a:off x="478972" y="3533696"/>
            <a:ext cx="7467600" cy="725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>
            <a:lvl1pPr>
              <a:defRPr sz="4000" b="1" cap="small">
                <a:solidFill>
                  <a:srgbClr val="C00000"/>
                </a:solidFill>
                <a:latin typeface="Tw Cen MT"/>
                <a:ea typeface="Tw Cen MT"/>
                <a:cs typeface="Tw Cen MT"/>
              </a:defRPr>
            </a:lvl1pPr>
            <a:lvl2pPr indent="0">
              <a:defRPr sz="3000" cap="small">
                <a:solidFill>
                  <a:srgbClr val="575F6D"/>
                </a:solidFill>
              </a:defRPr>
            </a:lvl2pPr>
            <a:lvl3pPr indent="0">
              <a:defRPr sz="3000" cap="small">
                <a:solidFill>
                  <a:srgbClr val="575F6D"/>
                </a:solidFill>
              </a:defRPr>
            </a:lvl3pPr>
            <a:lvl4pPr indent="0">
              <a:defRPr sz="3000" cap="small">
                <a:solidFill>
                  <a:srgbClr val="575F6D"/>
                </a:solidFill>
              </a:defRPr>
            </a:lvl4pPr>
            <a:lvl5pPr indent="0">
              <a:defRPr sz="3000" cap="small">
                <a:solidFill>
                  <a:srgbClr val="575F6D"/>
                </a:solidFill>
              </a:defRPr>
            </a:lvl5pPr>
            <a:lvl6pPr indent="457200">
              <a:defRPr sz="3000" cap="small">
                <a:solidFill>
                  <a:srgbClr val="575F6D"/>
                </a:solidFill>
              </a:defRPr>
            </a:lvl6pPr>
            <a:lvl7pPr indent="914400">
              <a:defRPr sz="3000" cap="small">
                <a:solidFill>
                  <a:srgbClr val="575F6D"/>
                </a:solidFill>
              </a:defRPr>
            </a:lvl7pPr>
            <a:lvl8pPr indent="1371600">
              <a:defRPr sz="3000" cap="small">
                <a:solidFill>
                  <a:srgbClr val="575F6D"/>
                </a:solidFill>
              </a:defRPr>
            </a:lvl8pPr>
            <a:lvl9pPr indent="1828800">
              <a:defRPr sz="3000" cap="small">
                <a:solidFill>
                  <a:srgbClr val="575F6D"/>
                </a:solidFill>
              </a:defRPr>
            </a:lvl9pPr>
          </a:lstStyle>
          <a:p>
            <a:r>
              <a:rPr lang="en-US" dirty="0"/>
              <a:t>HYPOTHESES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EFB080-EE22-8F4D-87F7-3C410E4B0A82}"/>
              </a:ext>
            </a:extLst>
          </p:cNvPr>
          <p:cNvSpPr txBox="1"/>
          <p:nvPr/>
        </p:nvSpPr>
        <p:spPr>
          <a:xfrm>
            <a:off x="370113" y="852395"/>
            <a:ext cx="8403773" cy="24006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628650" marR="0" indent="-4572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Academic research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628650" indent="-457200">
              <a:lnSpc>
                <a:spcPct val="150000"/>
              </a:lnSpc>
              <a:buFont typeface="+mj-lt"/>
              <a:buAutoNum type="arabicPeriod"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Build my Data Science portfolio (blog, GitHub, codes…)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  <a:p>
            <a:pPr marL="62865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Find out:</a:t>
            </a:r>
          </a:p>
          <a:p>
            <a:pPr marL="171450">
              <a:lnSpc>
                <a:spcPct val="150000"/>
              </a:lnSpc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Wingdings" pitchFamily="2" charset="2"/>
              </a:rPr>
              <a:t>		</a:t>
            </a:r>
            <a:r>
              <a:rPr kumimoji="0" lang="en-US" sz="2000" i="0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Wingdings" pitchFamily="2" charset="2"/>
              </a:rPr>
              <a:t>How social and demographic behavior of an individual 		can help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itchFamily="2" charset="2"/>
              </a:rPr>
              <a:t>predict is view towards computer decisions? </a:t>
            </a:r>
            <a:endParaRPr kumimoji="0" lang="en-US" sz="2000" b="0" i="0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sym typeface="Century Schoolboo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AD067-FBCB-9D49-97E6-E8884AECF151}"/>
              </a:ext>
            </a:extLst>
          </p:cNvPr>
          <p:cNvSpPr txBox="1"/>
          <p:nvPr/>
        </p:nvSpPr>
        <p:spPr>
          <a:xfrm>
            <a:off x="187232" y="4382485"/>
            <a:ext cx="8769533" cy="21698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51435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Based on an adult </a:t>
            </a: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t>profiles and social media behavior, we can determine his attitudes towards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computer algorithms</a:t>
            </a:r>
          </a:p>
          <a:p>
            <a:pPr marL="51435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51435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Social and economic profiles (income, ethnicity, education) are more likely to influence the perception towards computer decisions.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65678500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Off val="12058"/>
            <a:alpha val="8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Text Placeholder 3">
            <a:extLst>
              <a:ext uri="{FF2B5EF4-FFF2-40B4-BE49-F238E27FC236}">
                <a16:creationId xmlns:a16="http://schemas.microsoft.com/office/drawing/2014/main" id="{A341FA15-25E1-2C4C-B7C5-50103A1BA3BD}"/>
              </a:ext>
            </a:extLst>
          </p:cNvPr>
          <p:cNvGrpSpPr/>
          <p:nvPr/>
        </p:nvGrpSpPr>
        <p:grpSpPr>
          <a:xfrm>
            <a:off x="3361686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5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8D436CEC-1B1D-F140-BCCD-887BDA2EEDE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id="{673B31AC-1096-F848-BE50-5134608EC14D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How is distributed my target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What about the features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Are they correlated</a:t>
              </a:r>
              <a:r>
                <a:rPr dirty="0"/>
                <a:t>?</a:t>
              </a:r>
            </a:p>
          </p:txBody>
        </p:sp>
      </p:grpSp>
      <p:sp>
        <p:nvSpPr>
          <p:cNvPr id="948" name="WHAT DATA?"/>
          <p:cNvSpPr txBox="1">
            <a:spLocks noGrp="1"/>
          </p:cNvSpPr>
          <p:nvPr>
            <p:ph type="body" sz="quarter" idx="1"/>
          </p:nvPr>
        </p:nvSpPr>
        <p:spPr>
          <a:xfrm>
            <a:off x="481582" y="2591451"/>
            <a:ext cx="2396432" cy="576263"/>
          </a:xfrm>
          <a:prstGeom prst="rect">
            <a:avLst/>
          </a:prstGeom>
          <a:solidFill>
            <a:srgbClr val="FDFBF9"/>
          </a:solidFill>
        </p:spPr>
        <p:txBody>
          <a:bodyPr anchor="ctr"/>
          <a:lstStyle>
            <a:lvl1pPr algn="ctr">
              <a:defRPr b="1">
                <a:solidFill>
                  <a:schemeClr val="accent3">
                    <a:lumOff val="-7882"/>
                  </a:schemeClr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rPr dirty="0"/>
              <a:t>WHAT DATA?</a:t>
            </a:r>
          </a:p>
        </p:txBody>
      </p:sp>
      <p:pic>
        <p:nvPicPr>
          <p:cNvPr id="949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632" y="746758"/>
            <a:ext cx="2396332" cy="12612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952" name="Text Placeholder 3"/>
          <p:cNvGrpSpPr/>
          <p:nvPr/>
        </p:nvGrpSpPr>
        <p:grpSpPr>
          <a:xfrm>
            <a:off x="430782" y="3282427"/>
            <a:ext cx="2498032" cy="2966223"/>
            <a:chOff x="0" y="0"/>
            <a:chExt cx="2498030" cy="2966222"/>
          </a:xfrm>
        </p:grpSpPr>
        <p:sp>
          <p:nvSpPr>
            <p:cNvPr id="951" name="Text Placeholder 3"/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396431" cy="2864623"/>
            </a:xfrm>
            <a:prstGeom prst="rect">
              <a:avLst/>
            </a:prstGeom>
            <a:solidFill>
              <a:srgbClr val="E24E27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Where did it come from?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How did I treat it?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What did I keep?</a:t>
              </a:r>
            </a:p>
          </p:txBody>
        </p:sp>
        <p:pic>
          <p:nvPicPr>
            <p:cNvPr id="950" name="Text Placeholder 3 Where did it come from?&#10;&#10;&#10;How did I treat it?&#10;&#10;&#10;What did I keep?&#10;" descr="Text Placeholder 3 Where did it come from?How did I treat it?What did I keep?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498031" cy="2966223"/>
            </a:xfrm>
            <a:prstGeom prst="rect">
              <a:avLst/>
            </a:prstGeom>
            <a:effectLst/>
          </p:spPr>
        </p:pic>
      </p:grpSp>
      <p:sp>
        <p:nvSpPr>
          <p:cNvPr id="953" name="Text Placeholder 13"/>
          <p:cNvSpPr>
            <a:spLocks noGrp="1"/>
          </p:cNvSpPr>
          <p:nvPr>
            <p:ph type="body" idx="15"/>
          </p:nvPr>
        </p:nvSpPr>
        <p:spPr>
          <a:xfrm>
            <a:off x="3361686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 defTabSz="859536">
              <a:lnSpc>
                <a:spcPct val="90000"/>
              </a:lnSpc>
              <a:spcBef>
                <a:spcPts val="900"/>
              </a:spcBef>
              <a:buClrTx/>
              <a:buSzTx/>
              <a:buNone/>
              <a:defRPr sz="1879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>
              <a:spcBef>
                <a:spcPts val="1000"/>
              </a:spcBef>
            </a:pPr>
            <a:r>
              <a:rPr sz="2000" dirty="0">
                <a:solidFill>
                  <a:schemeClr val="accent3">
                    <a:lumOff val="-7882"/>
                  </a:schemeClr>
                </a:solidFill>
                <a:sym typeface="Tw Cen MT"/>
              </a:rPr>
              <a:t>EXPLORING DATA</a:t>
            </a:r>
          </a:p>
        </p:txBody>
      </p:sp>
      <p:pic>
        <p:nvPicPr>
          <p:cNvPr id="954" name="Picture Placeholder 2"/>
          <p:cNvPicPr>
            <a:picLocks noGrp="1" noChangeAspect="1"/>
          </p:cNvPicPr>
          <p:nvPr>
            <p:ph type="pic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1862" y="741194"/>
            <a:ext cx="1629947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7" y="0"/>
                </a:moveTo>
                <a:cubicBezTo>
                  <a:pt x="1024" y="0"/>
                  <a:pt x="0" y="1612"/>
                  <a:pt x="0" y="3600"/>
                </a:cubicBezTo>
                <a:lnTo>
                  <a:pt x="0" y="21600"/>
                </a:lnTo>
                <a:lnTo>
                  <a:pt x="19313" y="21600"/>
                </a:lnTo>
                <a:cubicBezTo>
                  <a:pt x="20576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7" y="0"/>
                </a:lnTo>
                <a:close/>
              </a:path>
            </a:pathLst>
          </a:custGeom>
        </p:spPr>
      </p:pic>
      <p:sp>
        <p:nvSpPr>
          <p:cNvPr id="956" name="Text Placeholder 4"/>
          <p:cNvSpPr>
            <a:spLocks noGrp="1"/>
          </p:cNvSpPr>
          <p:nvPr>
            <p:ph type="body" idx="18"/>
          </p:nvPr>
        </p:nvSpPr>
        <p:spPr>
          <a:xfrm>
            <a:off x="6339654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defTabSz="859536"/>
            <a:r>
              <a:rPr dirty="0">
                <a:solidFill>
                  <a:schemeClr val="accent3">
                    <a:lumOff val="-7882"/>
                  </a:schemeClr>
                </a:solidFill>
              </a:rPr>
              <a:t>MODELING</a:t>
            </a:r>
          </a:p>
        </p:txBody>
      </p:sp>
      <p:pic>
        <p:nvPicPr>
          <p:cNvPr id="957" name="Picture Placeholder 2"/>
          <p:cNvPicPr>
            <a:picLocks noGrp="1" noChangeAspect="1"/>
          </p:cNvPicPr>
          <p:nvPr>
            <p:ph type="pic"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92611" y="384788"/>
            <a:ext cx="954110" cy="19851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17" name="Text Placeholder 3">
            <a:extLst>
              <a:ext uri="{FF2B5EF4-FFF2-40B4-BE49-F238E27FC236}">
                <a16:creationId xmlns:a16="http://schemas.microsoft.com/office/drawing/2014/main" id="{37E4430D-C452-184A-B41C-9F3B2F09EE55}"/>
              </a:ext>
            </a:extLst>
          </p:cNvPr>
          <p:cNvGrpSpPr/>
          <p:nvPr/>
        </p:nvGrpSpPr>
        <p:grpSpPr>
          <a:xfrm>
            <a:off x="6339654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8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18BB5035-7C69-824E-8519-A7B661A865A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3C7F2DBC-9FB4-3E4A-AAFF-1E9E47524961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 lnSpcReduction="10000"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Different models used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Model selected</a:t>
              </a:r>
              <a:r>
                <a:rPr dirty="0"/>
                <a:t>?</a:t>
              </a:r>
              <a:r>
                <a:rPr lang="en-US" dirty="0"/>
                <a:t> Mode of selection</a:t>
              </a: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Testing and Validation</a:t>
              </a:r>
              <a:r>
                <a:rPr dirty="0"/>
                <a:t>?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1F864B0-75B3-4249-BDE9-B2BEC21E0681}"/>
              </a:ext>
            </a:extLst>
          </p:cNvPr>
          <p:cNvSpPr/>
          <p:nvPr/>
        </p:nvSpPr>
        <p:spPr>
          <a:xfrm>
            <a:off x="3117670" y="0"/>
            <a:ext cx="6026330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THE DATA USED</a:t>
            </a:r>
            <a:endParaRPr dirty="0">
              <a:solidFill>
                <a:srgbClr val="C0000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45B191E-DEEE-F74A-A3AE-169A012166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2328877"/>
              </p:ext>
            </p:extLst>
          </p:nvPr>
        </p:nvGraphicFramePr>
        <p:xfrm>
          <a:off x="330925" y="1109617"/>
          <a:ext cx="8621485" cy="5648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7430283-D449-7D40-A2D0-F437FFEEAEA1}"/>
              </a:ext>
            </a:extLst>
          </p:cNvPr>
          <p:cNvSpPr txBox="1"/>
          <p:nvPr/>
        </p:nvSpPr>
        <p:spPr>
          <a:xfrm>
            <a:off x="7654834" y="522514"/>
            <a:ext cx="9239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15675163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87680" y="63973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METHODOLOGY</a:t>
            </a:r>
            <a:endParaRPr dirty="0">
              <a:solidFill>
                <a:srgbClr val="C00000"/>
              </a:solidFill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217936A-DFB7-C348-8D52-CE8127129A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3340016"/>
              </p:ext>
            </p:extLst>
          </p:nvPr>
        </p:nvGraphicFramePr>
        <p:xfrm>
          <a:off x="-263433" y="925782"/>
          <a:ext cx="9076507" cy="5505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0AD70DE-66C1-A540-B43E-6EF33178A907}"/>
              </a:ext>
            </a:extLst>
          </p:cNvPr>
          <p:cNvSpPr txBox="1"/>
          <p:nvPr/>
        </p:nvSpPr>
        <p:spPr>
          <a:xfrm>
            <a:off x="3940782" y="1219200"/>
            <a:ext cx="280781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Data downloaded as SPSS file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45039D-0CE4-8249-A7E0-C68398966AD6}"/>
              </a:ext>
            </a:extLst>
          </p:cNvPr>
          <p:cNvSpPr txBox="1"/>
          <p:nvPr/>
        </p:nvSpPr>
        <p:spPr>
          <a:xfrm>
            <a:off x="426720" y="3678532"/>
            <a:ext cx="2481943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Python and libraries </a:t>
            </a:r>
          </a:p>
          <a:p>
            <a:r>
              <a:rPr lang="en-US" dirty="0"/>
              <a:t>for EDA and modeling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56EF31-8210-1842-B639-A1B036B24DE0}"/>
              </a:ext>
            </a:extLst>
          </p:cNvPr>
          <p:cNvSpPr txBox="1"/>
          <p:nvPr/>
        </p:nvSpPr>
        <p:spPr>
          <a:xfrm>
            <a:off x="330926" y="6351123"/>
            <a:ext cx="506003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All models and graphs computed using Python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F20D9F-59A7-8A47-BBAF-246B9673BDC2}"/>
              </a:ext>
            </a:extLst>
          </p:cNvPr>
          <p:cNvSpPr txBox="1"/>
          <p:nvPr/>
        </p:nvSpPr>
        <p:spPr>
          <a:xfrm>
            <a:off x="6853646" y="374469"/>
            <a:ext cx="9239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65595710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Title 1"/>
          <p:cNvSpPr txBox="1">
            <a:spLocks noGrp="1"/>
          </p:cNvSpPr>
          <p:nvPr>
            <p:ph type="title"/>
          </p:nvPr>
        </p:nvSpPr>
        <p:spPr>
          <a:xfrm>
            <a:off x="478972" y="209004"/>
            <a:ext cx="7467600" cy="72548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defRPr sz="4000" b="1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VARIABLES</a:t>
            </a:r>
            <a:endParaRPr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971E4C-7AE5-B445-8FD4-D6C77D7A0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67" y="1012870"/>
            <a:ext cx="1326606" cy="1015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81EEBC-E23E-8243-A884-017F0EE0348C}"/>
              </a:ext>
            </a:extLst>
          </p:cNvPr>
          <p:cNvSpPr txBox="1"/>
          <p:nvPr/>
        </p:nvSpPr>
        <p:spPr>
          <a:xfrm>
            <a:off x="1602376" y="1151380"/>
            <a:ext cx="7167986" cy="738662"/>
          </a:xfrm>
          <a:custGeom>
            <a:avLst/>
            <a:gdLst>
              <a:gd name="connsiteX0" fmla="*/ 0 w 7167986"/>
              <a:gd name="connsiteY0" fmla="*/ 0 h 738662"/>
              <a:gd name="connsiteX1" fmla="*/ 7167986 w 7167986"/>
              <a:gd name="connsiteY1" fmla="*/ 0 h 738662"/>
              <a:gd name="connsiteX2" fmla="*/ 7167986 w 7167986"/>
              <a:gd name="connsiteY2" fmla="*/ 738662 h 738662"/>
              <a:gd name="connsiteX3" fmla="*/ 0 w 7167986"/>
              <a:gd name="connsiteY3" fmla="*/ 738662 h 738662"/>
              <a:gd name="connsiteX4" fmla="*/ 0 w 7167986"/>
              <a:gd name="connsiteY4" fmla="*/ 0 h 73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67986" h="738662" extrusionOk="0">
                <a:moveTo>
                  <a:pt x="0" y="0"/>
                </a:moveTo>
                <a:cubicBezTo>
                  <a:pt x="2740155" y="118645"/>
                  <a:pt x="5847549" y="116012"/>
                  <a:pt x="7167986" y="0"/>
                </a:cubicBezTo>
                <a:cubicBezTo>
                  <a:pt x="7171430" y="368528"/>
                  <a:pt x="7124818" y="451863"/>
                  <a:pt x="7167986" y="738662"/>
                </a:cubicBezTo>
                <a:cubicBezTo>
                  <a:pt x="5808644" y="873262"/>
                  <a:pt x="3382926" y="581466"/>
                  <a:pt x="0" y="738662"/>
                </a:cubicBezTo>
                <a:cubicBezTo>
                  <a:pt x="-13399" y="650117"/>
                  <a:pt x="51732" y="265429"/>
                  <a:pt x="0" y="0"/>
                </a:cubicBezTo>
                <a:close/>
              </a:path>
            </a:pathLst>
          </a:custGeom>
          <a:noFill/>
          <a:ln w="50800" cap="flat">
            <a:solidFill>
              <a:schemeClr val="accent3">
                <a:lumMod val="40000"/>
                <a:lumOff val="60000"/>
              </a:schemeClr>
            </a:solidFill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u="sng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 Light" panose="020F0302020204030204" pitchFamily="34" charset="0"/>
                <a:cs typeface="Calibri Light" panose="020F0302020204030204" pitchFamily="34" charset="0"/>
                <a:sym typeface="Century Schoolbook"/>
              </a:rPr>
              <a:t>View towards computer decisions</a:t>
            </a:r>
          </a:p>
          <a:p>
            <a:r>
              <a:rPr lang="en-US" sz="1400" dirty="0">
                <a:latin typeface="Calibri Light" panose="020F0302020204030204" pitchFamily="34" charset="0"/>
                <a:cs typeface="Calibri Light" panose="020F0302020204030204" pitchFamily="34" charset="0"/>
              </a:rPr>
              <a:t>	1- It is possible for computer programs to make decisions without human bias (FALSE)</a:t>
            </a:r>
          </a:p>
          <a:p>
            <a:r>
              <a:rPr lang="en-US" sz="1400" dirty="0">
                <a:latin typeface="Calibri Light" panose="020F0302020204030204" pitchFamily="34" charset="0"/>
                <a:cs typeface="Calibri Light" panose="020F0302020204030204" pitchFamily="34" charset="0"/>
              </a:rPr>
              <a:t>	2-Computer programs will always reflect the biases of the people who designed them</a:t>
            </a:r>
            <a:endParaRPr kumimoji="0" lang="en-US" sz="1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 Light" panose="020F0302020204030204" pitchFamily="34" charset="0"/>
              <a:cs typeface="Calibri Light" panose="020F0302020204030204" pitchFamily="34" charset="0"/>
              <a:sym typeface="Century Schoolbook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A503B6-9BED-1446-90B5-AD03FF303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67" y="3035665"/>
            <a:ext cx="8685350" cy="35875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B639AC-012B-5042-B856-E8B9470AA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685" y="2212044"/>
            <a:ext cx="2471601" cy="68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82128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Off val="12058"/>
            <a:alpha val="8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Text Placeholder 3">
            <a:extLst>
              <a:ext uri="{FF2B5EF4-FFF2-40B4-BE49-F238E27FC236}">
                <a16:creationId xmlns:a16="http://schemas.microsoft.com/office/drawing/2014/main" id="{A341FA15-25E1-2C4C-B7C5-50103A1BA3BD}"/>
              </a:ext>
            </a:extLst>
          </p:cNvPr>
          <p:cNvGrpSpPr/>
          <p:nvPr/>
        </p:nvGrpSpPr>
        <p:grpSpPr>
          <a:xfrm>
            <a:off x="3361686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5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8D436CEC-1B1D-F140-BCCD-887BDA2EEDE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id="{673B31AC-1096-F848-BE50-5134608EC14D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How is distributed my target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What about the features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Are they correlated</a:t>
              </a:r>
              <a:r>
                <a:rPr dirty="0"/>
                <a:t>?</a:t>
              </a:r>
            </a:p>
          </p:txBody>
        </p:sp>
      </p:grpSp>
      <p:sp>
        <p:nvSpPr>
          <p:cNvPr id="948" name="WHAT DATA?"/>
          <p:cNvSpPr txBox="1">
            <a:spLocks noGrp="1"/>
          </p:cNvSpPr>
          <p:nvPr>
            <p:ph type="body" sz="quarter" idx="1"/>
          </p:nvPr>
        </p:nvSpPr>
        <p:spPr>
          <a:xfrm>
            <a:off x="481582" y="2591451"/>
            <a:ext cx="2396432" cy="576263"/>
          </a:xfrm>
          <a:prstGeom prst="rect">
            <a:avLst/>
          </a:prstGeom>
          <a:solidFill>
            <a:srgbClr val="FDFBF9"/>
          </a:solidFill>
        </p:spPr>
        <p:txBody>
          <a:bodyPr anchor="ctr"/>
          <a:lstStyle>
            <a:lvl1pPr algn="ctr">
              <a:defRPr b="1">
                <a:solidFill>
                  <a:schemeClr val="accent3">
                    <a:lumOff val="-7882"/>
                  </a:schemeClr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WHAT DATA?</a:t>
            </a:r>
          </a:p>
        </p:txBody>
      </p:sp>
      <p:pic>
        <p:nvPicPr>
          <p:cNvPr id="949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632" y="746758"/>
            <a:ext cx="2396332" cy="12612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952" name="Text Placeholder 3"/>
          <p:cNvGrpSpPr/>
          <p:nvPr/>
        </p:nvGrpSpPr>
        <p:grpSpPr>
          <a:xfrm>
            <a:off x="430782" y="3282427"/>
            <a:ext cx="2498032" cy="2966223"/>
            <a:chOff x="0" y="0"/>
            <a:chExt cx="2498030" cy="2966222"/>
          </a:xfrm>
        </p:grpSpPr>
        <p:sp>
          <p:nvSpPr>
            <p:cNvPr id="951" name="Text Placeholder 3"/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396431" cy="2864623"/>
            </a:xfrm>
            <a:prstGeom prst="rect">
              <a:avLst/>
            </a:prstGeom>
            <a:solidFill>
              <a:srgbClr val="E24E27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Where did it come from?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How did I treat it?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What did I keep?</a:t>
              </a:r>
            </a:p>
          </p:txBody>
        </p:sp>
        <p:pic>
          <p:nvPicPr>
            <p:cNvPr id="950" name="Text Placeholder 3 Where did it come from?&#10;&#10;&#10;How did I treat it?&#10;&#10;&#10;What did I keep?&#10;" descr="Text Placeholder 3 Where did it come from?How did I treat it?What did I keep?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498031" cy="2966223"/>
            </a:xfrm>
            <a:prstGeom prst="rect">
              <a:avLst/>
            </a:prstGeom>
            <a:effectLst/>
          </p:spPr>
        </p:pic>
      </p:grpSp>
      <p:sp>
        <p:nvSpPr>
          <p:cNvPr id="953" name="Text Placeholder 13"/>
          <p:cNvSpPr>
            <a:spLocks noGrp="1"/>
          </p:cNvSpPr>
          <p:nvPr>
            <p:ph type="body" idx="15"/>
          </p:nvPr>
        </p:nvSpPr>
        <p:spPr>
          <a:xfrm>
            <a:off x="3361686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 defTabSz="859536">
              <a:lnSpc>
                <a:spcPct val="90000"/>
              </a:lnSpc>
              <a:spcBef>
                <a:spcPts val="900"/>
              </a:spcBef>
              <a:buClrTx/>
              <a:buSzTx/>
              <a:buNone/>
              <a:defRPr sz="1879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>
              <a:spcBef>
                <a:spcPts val="1000"/>
              </a:spcBef>
            </a:pPr>
            <a:r>
              <a:rPr sz="2000" dirty="0">
                <a:solidFill>
                  <a:schemeClr val="accent3">
                    <a:lumOff val="-7882"/>
                  </a:schemeClr>
                </a:solidFill>
                <a:sym typeface="Tw Cen MT"/>
              </a:rPr>
              <a:t>EXPLORING DATA</a:t>
            </a:r>
          </a:p>
        </p:txBody>
      </p:sp>
      <p:pic>
        <p:nvPicPr>
          <p:cNvPr id="954" name="Picture Placeholder 2"/>
          <p:cNvPicPr>
            <a:picLocks noGrp="1" noChangeAspect="1"/>
          </p:cNvPicPr>
          <p:nvPr>
            <p:ph type="pic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1862" y="741194"/>
            <a:ext cx="1629947" cy="1524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7" y="0"/>
                </a:moveTo>
                <a:cubicBezTo>
                  <a:pt x="1024" y="0"/>
                  <a:pt x="0" y="1612"/>
                  <a:pt x="0" y="3600"/>
                </a:cubicBezTo>
                <a:lnTo>
                  <a:pt x="0" y="21600"/>
                </a:lnTo>
                <a:lnTo>
                  <a:pt x="19313" y="21600"/>
                </a:lnTo>
                <a:cubicBezTo>
                  <a:pt x="20576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7" y="0"/>
                </a:lnTo>
                <a:close/>
              </a:path>
            </a:pathLst>
          </a:custGeom>
        </p:spPr>
      </p:pic>
      <p:sp>
        <p:nvSpPr>
          <p:cNvPr id="956" name="Text Placeholder 4"/>
          <p:cNvSpPr>
            <a:spLocks noGrp="1"/>
          </p:cNvSpPr>
          <p:nvPr>
            <p:ph type="body" idx="18"/>
          </p:nvPr>
        </p:nvSpPr>
        <p:spPr>
          <a:xfrm>
            <a:off x="6339654" y="2591451"/>
            <a:ext cx="2625624" cy="576263"/>
          </a:xfrm>
          <a:prstGeom prst="rect">
            <a:avLst/>
          </a:prstGeom>
          <a:solidFill>
            <a:srgbClr val="FDFBF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000" b="1" cap="all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defTabSz="859536"/>
            <a:r>
              <a:rPr dirty="0">
                <a:solidFill>
                  <a:schemeClr val="accent3">
                    <a:lumOff val="-7882"/>
                  </a:schemeClr>
                </a:solidFill>
              </a:rPr>
              <a:t>MODELING</a:t>
            </a:r>
          </a:p>
        </p:txBody>
      </p:sp>
      <p:pic>
        <p:nvPicPr>
          <p:cNvPr id="957" name="Picture Placeholder 2"/>
          <p:cNvPicPr>
            <a:picLocks noGrp="1" noChangeAspect="1"/>
          </p:cNvPicPr>
          <p:nvPr>
            <p:ph type="pic"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92611" y="384788"/>
            <a:ext cx="954110" cy="19851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89" y="0"/>
                </a:moveTo>
                <a:cubicBezTo>
                  <a:pt x="1025" y="0"/>
                  <a:pt x="0" y="1612"/>
                  <a:pt x="0" y="3600"/>
                </a:cubicBezTo>
                <a:lnTo>
                  <a:pt x="0" y="21600"/>
                </a:lnTo>
                <a:lnTo>
                  <a:pt x="19311" y="21600"/>
                </a:lnTo>
                <a:cubicBezTo>
                  <a:pt x="20575" y="21600"/>
                  <a:pt x="21600" y="19988"/>
                  <a:pt x="21600" y="18000"/>
                </a:cubicBezTo>
                <a:lnTo>
                  <a:pt x="21600" y="0"/>
                </a:lnTo>
                <a:lnTo>
                  <a:pt x="2289" y="0"/>
                </a:lnTo>
                <a:close/>
              </a:path>
            </a:pathLst>
          </a:custGeom>
        </p:spPr>
      </p:pic>
      <p:grpSp>
        <p:nvGrpSpPr>
          <p:cNvPr id="17" name="Text Placeholder 3">
            <a:extLst>
              <a:ext uri="{FF2B5EF4-FFF2-40B4-BE49-F238E27FC236}">
                <a16:creationId xmlns:a16="http://schemas.microsoft.com/office/drawing/2014/main" id="{37E4430D-C452-184A-B41C-9F3B2F09EE55}"/>
              </a:ext>
            </a:extLst>
          </p:cNvPr>
          <p:cNvGrpSpPr/>
          <p:nvPr/>
        </p:nvGrpSpPr>
        <p:grpSpPr>
          <a:xfrm>
            <a:off x="6339654" y="3282427"/>
            <a:ext cx="2672676" cy="2966224"/>
            <a:chOff x="-62418" y="-1"/>
            <a:chExt cx="2672674" cy="2966223"/>
          </a:xfrm>
          <a:solidFill>
            <a:schemeClr val="accent3">
              <a:lumMod val="40000"/>
              <a:lumOff val="60000"/>
            </a:schemeClr>
          </a:solidFill>
        </p:grpSpPr>
        <p:pic>
          <p:nvPicPr>
            <p:cNvPr id="18" name="Text Placeholder 3 Where did it come from?&#10;&#10;&#10;How did I treat it?&#10;&#10;&#10;What did I keep?&#10;" descr="Text Placeholder 3 How is distributed my target &#10;?What about the features?Are they correlated?">
              <a:extLst>
                <a:ext uri="{FF2B5EF4-FFF2-40B4-BE49-F238E27FC236}">
                  <a16:creationId xmlns:a16="http://schemas.microsoft.com/office/drawing/2014/main" id="{18BB5035-7C69-824E-8519-A7B661A865A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2418" y="-1"/>
              <a:ext cx="2672674" cy="2966223"/>
            </a:xfrm>
            <a:prstGeom prst="rect">
              <a:avLst/>
            </a:prstGeom>
            <a:grpFill/>
            <a:effectLst/>
          </p:spPr>
        </p:pic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3C7F2DBC-9FB4-3E4A-AAFF-1E9E47524961}"/>
                </a:ext>
              </a:extLst>
            </p:cNvPr>
            <p:cNvSpPr>
              <a:spLocks noGrp="1"/>
            </p:cNvSpPr>
            <p:nvPr>
              <p:ph type="body" idx="14"/>
            </p:nvPr>
          </p:nvSpPr>
          <p:spPr>
            <a:xfrm>
              <a:off x="50800" y="50800"/>
              <a:ext cx="2498031" cy="286462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rmAutofit lnSpcReduction="10000"/>
            </a:bodyPr>
            <a:lstStyle/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FontTx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Different models used</a:t>
              </a:r>
              <a:r>
                <a:rPr dirty="0"/>
                <a:t>?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Model selected</a:t>
              </a:r>
              <a:r>
                <a:rPr dirty="0"/>
                <a:t>?</a:t>
              </a:r>
              <a:r>
                <a:rPr lang="en-US" dirty="0"/>
                <a:t> Mode of selection</a:t>
              </a: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>
                <a:lnSpc>
                  <a:spcPct val="120000"/>
                </a:lnSpc>
                <a:spcBef>
                  <a:spcPts val="1000"/>
                </a:spcBef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  <a:p>
              <a:pPr marL="140368" indent="-140368">
                <a:lnSpc>
                  <a:spcPct val="120000"/>
                </a:lnSpc>
                <a:spcBef>
                  <a:spcPts val="1000"/>
                </a:spcBef>
                <a:buSzPct val="100000"/>
                <a:buChar char="-"/>
                <a:defRPr sz="1400" b="1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rPr lang="en-US" dirty="0"/>
                <a:t>Testing and Validation</a:t>
              </a:r>
              <a:r>
                <a:rPr dirty="0"/>
                <a:t>?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1F864B0-75B3-4249-BDE9-B2BEC21E0681}"/>
              </a:ext>
            </a:extLst>
          </p:cNvPr>
          <p:cNvSpPr/>
          <p:nvPr/>
        </p:nvSpPr>
        <p:spPr>
          <a:xfrm>
            <a:off x="24076" y="0"/>
            <a:ext cx="3103440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7E6D79-B85F-BA40-8600-E9695FC13B40}"/>
              </a:ext>
            </a:extLst>
          </p:cNvPr>
          <p:cNvSpPr/>
          <p:nvPr/>
        </p:nvSpPr>
        <p:spPr>
          <a:xfrm>
            <a:off x="6086155" y="0"/>
            <a:ext cx="3105995" cy="6858000"/>
          </a:xfrm>
          <a:prstGeom prst="rect">
            <a:avLst/>
          </a:prstGeom>
          <a:gradFill flip="none" rotWithShape="1">
            <a:gsLst>
              <a:gs pos="68000">
                <a:schemeClr val="accent5">
                  <a:lumMod val="40000"/>
                  <a:lumOff val="60000"/>
                  <a:alpha val="87000"/>
                </a:schemeClr>
              </a:gs>
              <a:gs pos="90000">
                <a:schemeClr val="accent5">
                  <a:lumMod val="45000"/>
                  <a:lumOff val="5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414752857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riel">
  <a:themeElements>
    <a:clrScheme name="Orie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0000FF"/>
      </a:hlink>
      <a:folHlink>
        <a:srgbClr val="FF00FF"/>
      </a:folHlink>
    </a:clrScheme>
    <a:fontScheme name="Orie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600"/>
          </a:spcBef>
          <a:spcAft>
            <a:spcPts val="0"/>
          </a:spcAft>
          <a:buClrTx/>
          <a:buSzTx/>
          <a:buFontTx/>
          <a:buNone/>
          <a:tabLst/>
          <a:defRPr kumimoji="0" sz="2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riel">
  <a:themeElements>
    <a:clrScheme name="Orie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0000FF"/>
      </a:hlink>
      <a:folHlink>
        <a:srgbClr val="FF00FF"/>
      </a:folHlink>
    </a:clrScheme>
    <a:fontScheme name="Orie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600"/>
          </a:spcBef>
          <a:spcAft>
            <a:spcPts val="0"/>
          </a:spcAft>
          <a:buClrTx/>
          <a:buSzTx/>
          <a:buFontTx/>
          <a:buNone/>
          <a:tabLst/>
          <a:defRPr kumimoji="0" sz="2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2421</TotalTime>
  <Words>510</Words>
  <Application>Microsoft Macintosh PowerPoint</Application>
  <PresentationFormat>On-screen Show (4:3)</PresentationFormat>
  <Paragraphs>148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American Typewriter</vt:lpstr>
      <vt:lpstr>Arial</vt:lpstr>
      <vt:lpstr>Calibri</vt:lpstr>
      <vt:lpstr>Calibri Light</vt:lpstr>
      <vt:lpstr>Century Schoolbook</vt:lpstr>
      <vt:lpstr>Times New Roman</vt:lpstr>
      <vt:lpstr>Tw Cen MT</vt:lpstr>
      <vt:lpstr>Wingdings</vt:lpstr>
      <vt:lpstr>Oriel</vt:lpstr>
      <vt:lpstr>Project 3: Classification MODEL                     machine learning</vt:lpstr>
      <vt:lpstr>WHAT’S MY AGENDA?</vt:lpstr>
      <vt:lpstr>JUSTIFICATION</vt:lpstr>
      <vt:lpstr>OBJECTIVES OF THE STUDY</vt:lpstr>
      <vt:lpstr>PowerPoint Presentation</vt:lpstr>
      <vt:lpstr>THE DATA USED</vt:lpstr>
      <vt:lpstr>METHODOLOGY</vt:lpstr>
      <vt:lpstr>VARIABLES</vt:lpstr>
      <vt:lpstr>PowerPoint Presentation</vt:lpstr>
      <vt:lpstr>DATA CLEANING AND TRANSFORMATION</vt:lpstr>
      <vt:lpstr>TARGET VARIABLE DISTRIBUTION</vt:lpstr>
      <vt:lpstr>PROFILES OF RESPONDENTS</vt:lpstr>
      <vt:lpstr>FEATURES VS. TARGET</vt:lpstr>
      <vt:lpstr>FEATURES VS. TARGET</vt:lpstr>
      <vt:lpstr>INDEPENDENCE OF FEATURES AND TARGET</vt:lpstr>
      <vt:lpstr>PowerPoint Presentation</vt:lpstr>
      <vt:lpstr>STARTED FROM THE BOTTOM…</vt:lpstr>
      <vt:lpstr>DIFFERENT MODELS USED</vt:lpstr>
      <vt:lpstr>REDUCTION OF FEATURES: PCA</vt:lpstr>
      <vt:lpstr>RESULTS OF MODELS USING PCA</vt:lpstr>
      <vt:lpstr>NOW WE HERE… FINAL MODEL</vt:lpstr>
      <vt:lpstr>TESTING MY MODEL</vt:lpstr>
      <vt:lpstr>RESULTS INTERPRETATION</vt:lpstr>
      <vt:lpstr>Quick Recap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3: Classification MODEL                     machine learning</dc:title>
  <cp:lastModifiedBy>Fabrice Mesidor</cp:lastModifiedBy>
  <cp:revision>30</cp:revision>
  <cp:lastPrinted>2019-09-20T13:51:30Z</cp:lastPrinted>
  <dcterms:modified xsi:type="dcterms:W3CDTF">2019-09-20T14:52:31Z</dcterms:modified>
</cp:coreProperties>
</file>